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3"/>
  </p:notesMasterIdLst>
  <p:sldIdLst>
    <p:sldId id="259" r:id="rId2"/>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33" d="100"/>
          <a:sy n="33" d="100"/>
        </p:scale>
        <p:origin x="68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AA052F-40B7-467B-B309-1A8362513EDA}" type="datetimeFigureOut">
              <a:rPr lang="en-IE" smtClean="0"/>
              <a:t>11/11/2025</a:t>
            </a:fld>
            <a:endParaRPr lang="en-IE"/>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2DA87F-70A5-40FF-94F9-7C8AEAB4092D}" type="slidenum">
              <a:rPr lang="en-IE" smtClean="0"/>
              <a:t>‹#›</a:t>
            </a:fld>
            <a:endParaRPr lang="en-IE"/>
          </a:p>
        </p:txBody>
      </p:sp>
    </p:spTree>
    <p:extLst>
      <p:ext uri="{BB962C8B-B14F-4D97-AF65-F5344CB8AC3E}">
        <p14:creationId xmlns:p14="http://schemas.microsoft.com/office/powerpoint/2010/main" val="2861758911"/>
      </p:ext>
    </p:extLst>
  </p:cSld>
  <p:clrMap bg1="lt1" tx1="dk1" bg2="lt2" tx2="dk2" accent1="accent1" accent2="accent2" accent3="accent3" accent4="accent4" accent5="accent5" accent6="accent6" hlink="hlink" folHlink="folHlink"/>
  <p:notesStyle>
    <a:lvl1pPr marL="0" algn="l" defTabSz="1952610" rtl="0" eaLnBrk="1" latinLnBrk="0" hangingPunct="1">
      <a:defRPr sz="2562" kern="1200">
        <a:solidFill>
          <a:schemeClr val="tx1"/>
        </a:solidFill>
        <a:latin typeface="+mn-lt"/>
        <a:ea typeface="+mn-ea"/>
        <a:cs typeface="+mn-cs"/>
      </a:defRPr>
    </a:lvl1pPr>
    <a:lvl2pPr marL="976305" algn="l" defTabSz="1952610" rtl="0" eaLnBrk="1" latinLnBrk="0" hangingPunct="1">
      <a:defRPr sz="2562" kern="1200">
        <a:solidFill>
          <a:schemeClr val="tx1"/>
        </a:solidFill>
        <a:latin typeface="+mn-lt"/>
        <a:ea typeface="+mn-ea"/>
        <a:cs typeface="+mn-cs"/>
      </a:defRPr>
    </a:lvl2pPr>
    <a:lvl3pPr marL="1952610" algn="l" defTabSz="1952610" rtl="0" eaLnBrk="1" latinLnBrk="0" hangingPunct="1">
      <a:defRPr sz="2562" kern="1200">
        <a:solidFill>
          <a:schemeClr val="tx1"/>
        </a:solidFill>
        <a:latin typeface="+mn-lt"/>
        <a:ea typeface="+mn-ea"/>
        <a:cs typeface="+mn-cs"/>
      </a:defRPr>
    </a:lvl3pPr>
    <a:lvl4pPr marL="2928915" algn="l" defTabSz="1952610" rtl="0" eaLnBrk="1" latinLnBrk="0" hangingPunct="1">
      <a:defRPr sz="2562" kern="1200">
        <a:solidFill>
          <a:schemeClr val="tx1"/>
        </a:solidFill>
        <a:latin typeface="+mn-lt"/>
        <a:ea typeface="+mn-ea"/>
        <a:cs typeface="+mn-cs"/>
      </a:defRPr>
    </a:lvl4pPr>
    <a:lvl5pPr marL="3905220" algn="l" defTabSz="1952610" rtl="0" eaLnBrk="1" latinLnBrk="0" hangingPunct="1">
      <a:defRPr sz="2562" kern="1200">
        <a:solidFill>
          <a:schemeClr val="tx1"/>
        </a:solidFill>
        <a:latin typeface="+mn-lt"/>
        <a:ea typeface="+mn-ea"/>
        <a:cs typeface="+mn-cs"/>
      </a:defRPr>
    </a:lvl5pPr>
    <a:lvl6pPr marL="4881524" algn="l" defTabSz="1952610" rtl="0" eaLnBrk="1" latinLnBrk="0" hangingPunct="1">
      <a:defRPr sz="2562" kern="1200">
        <a:solidFill>
          <a:schemeClr val="tx1"/>
        </a:solidFill>
        <a:latin typeface="+mn-lt"/>
        <a:ea typeface="+mn-ea"/>
        <a:cs typeface="+mn-cs"/>
      </a:defRPr>
    </a:lvl6pPr>
    <a:lvl7pPr marL="5857829" algn="l" defTabSz="1952610" rtl="0" eaLnBrk="1" latinLnBrk="0" hangingPunct="1">
      <a:defRPr sz="2562" kern="1200">
        <a:solidFill>
          <a:schemeClr val="tx1"/>
        </a:solidFill>
        <a:latin typeface="+mn-lt"/>
        <a:ea typeface="+mn-ea"/>
        <a:cs typeface="+mn-cs"/>
      </a:defRPr>
    </a:lvl7pPr>
    <a:lvl8pPr marL="6834134" algn="l" defTabSz="1952610" rtl="0" eaLnBrk="1" latinLnBrk="0" hangingPunct="1">
      <a:defRPr sz="2562" kern="1200">
        <a:solidFill>
          <a:schemeClr val="tx1"/>
        </a:solidFill>
        <a:latin typeface="+mn-lt"/>
        <a:ea typeface="+mn-ea"/>
        <a:cs typeface="+mn-cs"/>
      </a:defRPr>
    </a:lvl8pPr>
    <a:lvl9pPr marL="7810439" algn="l" defTabSz="1952610" rtl="0" eaLnBrk="1" latinLnBrk="0" hangingPunct="1">
      <a:defRPr sz="256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2345083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GB"/>
              <a:t>Click to edit Master title style</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033BD335-EB39-42FB-A76E-4C19EC6254FF}" type="datetimeFigureOut">
              <a:rPr lang="en-IE" smtClean="0"/>
              <a:t>11/11/2025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5A39EB3-EE05-4939-AB18-6980489266B7}" type="slidenum">
              <a:rPr lang="en-IE" smtClean="0"/>
              <a:t>‹#›</a:t>
            </a:fld>
            <a:endParaRPr lang="en-IE"/>
          </a:p>
        </p:txBody>
      </p:sp>
    </p:spTree>
    <p:extLst>
      <p:ext uri="{BB962C8B-B14F-4D97-AF65-F5344CB8AC3E}">
        <p14:creationId xmlns:p14="http://schemas.microsoft.com/office/powerpoint/2010/main" val="859548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33BD335-EB39-42FB-A76E-4C19EC6254FF}" type="datetimeFigureOut">
              <a:rPr lang="en-IE" smtClean="0"/>
              <a:t>11/11/2025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5A39EB3-EE05-4939-AB18-6980489266B7}" type="slidenum">
              <a:rPr lang="en-IE" smtClean="0"/>
              <a:t>‹#›</a:t>
            </a:fld>
            <a:endParaRPr lang="en-IE"/>
          </a:p>
        </p:txBody>
      </p:sp>
    </p:spTree>
    <p:extLst>
      <p:ext uri="{BB962C8B-B14F-4D97-AF65-F5344CB8AC3E}">
        <p14:creationId xmlns:p14="http://schemas.microsoft.com/office/powerpoint/2010/main" val="918590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GB"/>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33BD335-EB39-42FB-A76E-4C19EC6254FF}" type="datetimeFigureOut">
              <a:rPr lang="en-IE" smtClean="0"/>
              <a:t>11/11/2025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5A39EB3-EE05-4939-AB18-6980489266B7}" type="slidenum">
              <a:rPr lang="en-IE" smtClean="0"/>
              <a:t>‹#›</a:t>
            </a:fld>
            <a:endParaRPr lang="en-IE"/>
          </a:p>
        </p:txBody>
      </p:sp>
    </p:spTree>
    <p:extLst>
      <p:ext uri="{BB962C8B-B14F-4D97-AF65-F5344CB8AC3E}">
        <p14:creationId xmlns:p14="http://schemas.microsoft.com/office/powerpoint/2010/main" val="1774536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033BD335-EB39-42FB-A76E-4C19EC6254FF}" type="datetimeFigureOut">
              <a:rPr lang="en-IE" smtClean="0"/>
              <a:t>11/11/2025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5A39EB3-EE05-4939-AB18-6980489266B7}" type="slidenum">
              <a:rPr lang="en-IE" smtClean="0"/>
              <a:t>‹#›</a:t>
            </a:fld>
            <a:endParaRPr lang="en-IE"/>
          </a:p>
        </p:txBody>
      </p:sp>
    </p:spTree>
    <p:extLst>
      <p:ext uri="{BB962C8B-B14F-4D97-AF65-F5344CB8AC3E}">
        <p14:creationId xmlns:p14="http://schemas.microsoft.com/office/powerpoint/2010/main" val="1866091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GB"/>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GB"/>
              <a:t>Click to 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GB"/>
              <a:t>Click to 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033BD335-EB39-42FB-A76E-4C19EC6254FF}" type="datetimeFigureOut">
              <a:rPr lang="en-IE" smtClean="0"/>
              <a:t>11/11/2025</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35A39EB3-EE05-4939-AB18-6980489266B7}" type="slidenum">
              <a:rPr lang="en-IE" smtClean="0"/>
              <a:t>‹#›</a:t>
            </a:fld>
            <a:endParaRPr lang="en-IE"/>
          </a:p>
        </p:txBody>
      </p:sp>
    </p:spTree>
    <p:extLst>
      <p:ext uri="{BB962C8B-B14F-4D97-AF65-F5344CB8AC3E}">
        <p14:creationId xmlns:p14="http://schemas.microsoft.com/office/powerpoint/2010/main" val="1013607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033BD335-EB39-42FB-A76E-4C19EC6254FF}" type="datetimeFigureOut">
              <a:rPr lang="en-IE" smtClean="0"/>
              <a:t>11/11/2025</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35A39EB3-EE05-4939-AB18-6980489266B7}" type="slidenum">
              <a:rPr lang="en-IE" smtClean="0"/>
              <a:t>‹#›</a:t>
            </a:fld>
            <a:endParaRPr lang="en-IE"/>
          </a:p>
        </p:txBody>
      </p:sp>
    </p:spTree>
    <p:extLst>
      <p:ext uri="{BB962C8B-B14F-4D97-AF65-F5344CB8AC3E}">
        <p14:creationId xmlns:p14="http://schemas.microsoft.com/office/powerpoint/2010/main" val="1506754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3BD335-EB39-42FB-A76E-4C19EC6254FF}" type="datetimeFigureOut">
              <a:rPr lang="en-IE" smtClean="0"/>
              <a:t>11/11/2025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35A39EB3-EE05-4939-AB18-6980489266B7}" type="slidenum">
              <a:rPr lang="en-IE" smtClean="0"/>
              <a:t>‹#›</a:t>
            </a:fld>
            <a:endParaRPr lang="en-IE"/>
          </a:p>
        </p:txBody>
      </p:sp>
    </p:spTree>
    <p:extLst>
      <p:ext uri="{BB962C8B-B14F-4D97-AF65-F5344CB8AC3E}">
        <p14:creationId xmlns:p14="http://schemas.microsoft.com/office/powerpoint/2010/main" val="4121237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GB"/>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GB"/>
              <a:t>Click to edit Master text styles</a:t>
            </a:r>
          </a:p>
        </p:txBody>
      </p:sp>
      <p:sp>
        <p:nvSpPr>
          <p:cNvPr id="5" name="Date Placeholder 4"/>
          <p:cNvSpPr>
            <a:spLocks noGrp="1"/>
          </p:cNvSpPr>
          <p:nvPr>
            <p:ph type="dt" sz="half" idx="10"/>
          </p:nvPr>
        </p:nvSpPr>
        <p:spPr/>
        <p:txBody>
          <a:bodyPr/>
          <a:lstStyle/>
          <a:p>
            <a:fld id="{033BD335-EB39-42FB-A76E-4C19EC6254FF}" type="datetimeFigureOut">
              <a:rPr lang="en-IE" smtClean="0"/>
              <a:t>11/11/2025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5A39EB3-EE05-4939-AB18-6980489266B7}" type="slidenum">
              <a:rPr lang="en-IE" smtClean="0"/>
              <a:t>‹#›</a:t>
            </a:fld>
            <a:endParaRPr lang="en-IE"/>
          </a:p>
        </p:txBody>
      </p:sp>
    </p:spTree>
    <p:extLst>
      <p:ext uri="{BB962C8B-B14F-4D97-AF65-F5344CB8AC3E}">
        <p14:creationId xmlns:p14="http://schemas.microsoft.com/office/powerpoint/2010/main" val="4005345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GB"/>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GB"/>
              <a:t>Click icon to add picture</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GB"/>
              <a:t>Click to edit Master text styles</a:t>
            </a:r>
          </a:p>
        </p:txBody>
      </p:sp>
      <p:sp>
        <p:nvSpPr>
          <p:cNvPr id="5" name="Date Placeholder 4"/>
          <p:cNvSpPr>
            <a:spLocks noGrp="1"/>
          </p:cNvSpPr>
          <p:nvPr>
            <p:ph type="dt" sz="half" idx="10"/>
          </p:nvPr>
        </p:nvSpPr>
        <p:spPr/>
        <p:txBody>
          <a:bodyPr/>
          <a:lstStyle/>
          <a:p>
            <a:fld id="{033BD335-EB39-42FB-A76E-4C19EC6254FF}" type="datetimeFigureOut">
              <a:rPr lang="en-IE" smtClean="0"/>
              <a:t>11/11/2025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35A39EB3-EE05-4939-AB18-6980489266B7}" type="slidenum">
              <a:rPr lang="en-IE" smtClean="0"/>
              <a:t>‹#›</a:t>
            </a:fld>
            <a:endParaRPr lang="en-IE"/>
          </a:p>
        </p:txBody>
      </p:sp>
    </p:spTree>
    <p:extLst>
      <p:ext uri="{BB962C8B-B14F-4D97-AF65-F5344CB8AC3E}">
        <p14:creationId xmlns:p14="http://schemas.microsoft.com/office/powerpoint/2010/main" val="1156192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33BD335-EB39-42FB-A76E-4C19EC6254FF}" type="datetimeFigureOut">
              <a:rPr lang="en-IE" smtClean="0"/>
              <a:t>11/11/2025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5A39EB3-EE05-4939-AB18-6980489266B7}" type="slidenum">
              <a:rPr lang="en-IE" smtClean="0"/>
              <a:t>‹#›</a:t>
            </a:fld>
            <a:endParaRPr lang="en-IE"/>
          </a:p>
        </p:txBody>
      </p:sp>
    </p:spTree>
    <p:extLst>
      <p:ext uri="{BB962C8B-B14F-4D97-AF65-F5344CB8AC3E}">
        <p14:creationId xmlns:p14="http://schemas.microsoft.com/office/powerpoint/2010/main" val="1787157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33BD335-EB39-42FB-A76E-4C19EC6254FF}" type="datetimeFigureOut">
              <a:rPr lang="en-IE" smtClean="0"/>
              <a:t>11/11/2025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5A39EB3-EE05-4939-AB18-6980489266B7}" type="slidenum">
              <a:rPr lang="en-IE" smtClean="0"/>
              <a:t>‹#›</a:t>
            </a:fld>
            <a:endParaRPr lang="en-IE"/>
          </a:p>
        </p:txBody>
      </p:sp>
    </p:spTree>
    <p:extLst>
      <p:ext uri="{BB962C8B-B14F-4D97-AF65-F5344CB8AC3E}">
        <p14:creationId xmlns:p14="http://schemas.microsoft.com/office/powerpoint/2010/main" val="9379478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23692" y="6405369"/>
            <a:ext cx="14299153" cy="527340"/>
          </a:xfrm>
          <a:prstGeom prst="rect">
            <a:avLst/>
          </a:prstGeom>
        </p:spPr>
        <p:txBody>
          <a:bodyPr wrap="square" lIns="223877" tIns="223877" rIns="223877" bIns="223877" anchor="t" anchorCtr="0">
            <a:spAutoFit/>
          </a:bodyPr>
          <a:lstStyle>
            <a:lvl1pPr marL="0" indent="0">
              <a:buNone/>
              <a:defRPr sz="543">
                <a:solidFill>
                  <a:schemeClr val="tx1"/>
                </a:solidFill>
                <a:latin typeface="Times New Roman" panose="02020603050405020304" pitchFamily="18" charset="0"/>
                <a:cs typeface="Times New Roman" panose="02020603050405020304" pitchFamily="18" charset="0"/>
              </a:defRPr>
            </a:lvl1pPr>
            <a:lvl2pPr marL="281260" indent="-108177">
              <a:defRPr sz="485">
                <a:latin typeface="Trebuchet MS" pitchFamily="34" charset="0"/>
              </a:defRPr>
            </a:lvl2pPr>
            <a:lvl3pPr marL="389437" indent="-108177">
              <a:defRPr sz="485">
                <a:latin typeface="Trebuchet MS" pitchFamily="34" charset="0"/>
              </a:defRPr>
            </a:lvl3pPr>
            <a:lvl4pPr marL="508429" indent="-118994">
              <a:defRPr sz="485">
                <a:latin typeface="Trebuchet MS" pitchFamily="34" charset="0"/>
              </a:defRPr>
            </a:lvl4pPr>
            <a:lvl5pPr marL="594971" indent="-86542">
              <a:defRPr sz="485">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636217" y="5666450"/>
            <a:ext cx="14287866" cy="285431"/>
          </a:xfrm>
          <a:prstGeom prst="rect">
            <a:avLst/>
          </a:prstGeom>
          <a:noFill/>
        </p:spPr>
        <p:txBody>
          <a:bodyPr wrap="square" lIns="89551" tIns="89551" rIns="89551" bIns="89551" anchor="t" anchorCtr="0">
            <a:spAutoFit/>
          </a:bodyPr>
          <a:lstStyle>
            <a:lvl1pPr marL="0" indent="0" algn="ctr">
              <a:buNone/>
              <a:defRPr sz="755" b="1" u="sng" baseline="0">
                <a:solidFill>
                  <a:schemeClr val="tx1"/>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636217" y="17278160"/>
            <a:ext cx="14291358" cy="285431"/>
          </a:xfrm>
          <a:prstGeom prst="rect">
            <a:avLst/>
          </a:prstGeom>
          <a:noFill/>
        </p:spPr>
        <p:txBody>
          <a:bodyPr wrap="square" lIns="89551" tIns="89551" rIns="89551" bIns="89551" anchor="t" anchorCtr="0">
            <a:spAutoFit/>
          </a:bodyPr>
          <a:lstStyle>
            <a:lvl1pPr marL="0" indent="0" algn="ctr">
              <a:buNone/>
              <a:defRPr sz="755" b="1" u="sng" baseline="0">
                <a:solidFill>
                  <a:schemeClr val="tx1"/>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5353332" y="5666450"/>
            <a:ext cx="14287686" cy="285431"/>
          </a:xfrm>
          <a:prstGeom prst="rect">
            <a:avLst/>
          </a:prstGeom>
          <a:noFill/>
        </p:spPr>
        <p:txBody>
          <a:bodyPr wrap="square" lIns="89551" tIns="89551" rIns="89551" bIns="89551" anchor="t" anchorCtr="0">
            <a:spAutoFit/>
          </a:bodyPr>
          <a:lstStyle>
            <a:lvl1pPr marL="0" indent="0" algn="ctr">
              <a:buNone/>
              <a:defRPr sz="755" b="1" u="sng" baseline="0">
                <a:solidFill>
                  <a:schemeClr val="tx1"/>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5353332" y="6405369"/>
            <a:ext cx="14287686" cy="527340"/>
          </a:xfrm>
          <a:prstGeom prst="rect">
            <a:avLst/>
          </a:prstGeom>
        </p:spPr>
        <p:txBody>
          <a:bodyPr wrap="square" lIns="223877" tIns="223877" rIns="223877" bIns="223877" anchor="t" anchorCtr="0">
            <a:spAutoFit/>
          </a:bodyPr>
          <a:lstStyle>
            <a:lvl1pPr marL="0" indent="0">
              <a:buNone/>
              <a:defRPr sz="543">
                <a:solidFill>
                  <a:schemeClr val="tx1"/>
                </a:solidFill>
                <a:latin typeface="Times New Roman" panose="02020603050405020304" pitchFamily="18" charset="0"/>
                <a:cs typeface="Times New Roman" panose="02020603050405020304" pitchFamily="18" charset="0"/>
              </a:defRPr>
            </a:lvl1pPr>
            <a:lvl2pPr marL="281260" indent="-108177">
              <a:defRPr sz="485">
                <a:latin typeface="Trebuchet MS" pitchFamily="34" charset="0"/>
              </a:defRPr>
            </a:lvl2pPr>
            <a:lvl3pPr marL="389437" indent="-108177">
              <a:defRPr sz="485">
                <a:latin typeface="Trebuchet MS" pitchFamily="34" charset="0"/>
              </a:defRPr>
            </a:lvl3pPr>
            <a:lvl4pPr marL="508429" indent="-118994">
              <a:defRPr sz="485">
                <a:latin typeface="Trebuchet MS" pitchFamily="34" charset="0"/>
              </a:defRPr>
            </a:lvl4pPr>
            <a:lvl5pPr marL="594971" indent="-86542">
              <a:defRPr sz="485">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5353331" y="17300735"/>
            <a:ext cx="14283754" cy="285431"/>
          </a:xfrm>
          <a:prstGeom prst="rect">
            <a:avLst/>
          </a:prstGeom>
          <a:noFill/>
        </p:spPr>
        <p:txBody>
          <a:bodyPr wrap="square" lIns="89551" tIns="89551" rIns="89551" bIns="89551" anchor="t" anchorCtr="0">
            <a:spAutoFit/>
          </a:bodyPr>
          <a:lstStyle>
            <a:lvl1pPr marL="0" indent="0" algn="ctr">
              <a:buNone/>
              <a:defRPr sz="755" b="1" u="sng" baseline="0">
                <a:solidFill>
                  <a:schemeClr val="tx1"/>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5347859" y="18094017"/>
            <a:ext cx="14289234" cy="527340"/>
          </a:xfrm>
          <a:prstGeom prst="rect">
            <a:avLst/>
          </a:prstGeom>
        </p:spPr>
        <p:txBody>
          <a:bodyPr wrap="square" lIns="223877" tIns="223877" rIns="223877" bIns="223877" anchor="t" anchorCtr="0">
            <a:spAutoFit/>
          </a:bodyPr>
          <a:lstStyle>
            <a:lvl1pPr marL="0" indent="0">
              <a:buNone/>
              <a:defRPr sz="543">
                <a:solidFill>
                  <a:schemeClr val="tx1"/>
                </a:solidFill>
                <a:latin typeface="Times New Roman" panose="02020603050405020304" pitchFamily="18" charset="0"/>
                <a:cs typeface="Times New Roman" panose="02020603050405020304" pitchFamily="18" charset="0"/>
              </a:defRPr>
            </a:lvl1pPr>
            <a:lvl2pPr marL="281260" indent="-108177">
              <a:defRPr sz="485">
                <a:latin typeface="Trebuchet MS" pitchFamily="34" charset="0"/>
              </a:defRPr>
            </a:lvl2pPr>
            <a:lvl3pPr marL="389437" indent="-108177">
              <a:defRPr sz="485">
                <a:latin typeface="Trebuchet MS" pitchFamily="34" charset="0"/>
              </a:defRPr>
            </a:lvl3pPr>
            <a:lvl4pPr marL="508429" indent="-118994">
              <a:defRPr sz="485">
                <a:latin typeface="Trebuchet MS" pitchFamily="34" charset="0"/>
              </a:defRPr>
            </a:lvl4pPr>
            <a:lvl5pPr marL="594971" indent="-86542">
              <a:defRPr sz="485">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5364407" y="32188541"/>
            <a:ext cx="14276605" cy="285431"/>
          </a:xfrm>
          <a:prstGeom prst="rect">
            <a:avLst/>
          </a:prstGeom>
          <a:noFill/>
        </p:spPr>
        <p:txBody>
          <a:bodyPr wrap="square" lIns="89551" tIns="89551" rIns="89551" bIns="89551" anchor="t" anchorCtr="0">
            <a:spAutoFit/>
          </a:bodyPr>
          <a:lstStyle>
            <a:lvl1pPr marL="0" indent="0" algn="ctr">
              <a:buNone/>
              <a:defRPr sz="755" b="1" u="sng" baseline="0">
                <a:solidFill>
                  <a:schemeClr val="tx1"/>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5353331" y="33001824"/>
            <a:ext cx="14283754" cy="527340"/>
          </a:xfrm>
          <a:prstGeom prst="rect">
            <a:avLst/>
          </a:prstGeom>
        </p:spPr>
        <p:txBody>
          <a:bodyPr wrap="square" lIns="223877" tIns="223877" rIns="223877" bIns="223877" anchor="t" anchorCtr="0">
            <a:spAutoFit/>
          </a:bodyPr>
          <a:lstStyle>
            <a:lvl1pPr marL="0" indent="0">
              <a:buNone/>
              <a:defRPr sz="543">
                <a:solidFill>
                  <a:schemeClr val="tx1"/>
                </a:solidFill>
                <a:latin typeface="Times New Roman" panose="02020603050405020304" pitchFamily="18" charset="0"/>
                <a:cs typeface="Times New Roman" panose="02020603050405020304" pitchFamily="18" charset="0"/>
              </a:defRPr>
            </a:lvl1pPr>
            <a:lvl2pPr marL="281260" indent="-108177">
              <a:defRPr sz="485">
                <a:latin typeface="Trebuchet MS" pitchFamily="34" charset="0"/>
              </a:defRPr>
            </a:lvl2pPr>
            <a:lvl3pPr marL="389437" indent="-108177">
              <a:defRPr sz="485">
                <a:latin typeface="Trebuchet MS" pitchFamily="34" charset="0"/>
              </a:defRPr>
            </a:lvl3pPr>
            <a:lvl4pPr marL="508429" indent="-118994">
              <a:defRPr sz="485">
                <a:latin typeface="Trebuchet MS" pitchFamily="34" charset="0"/>
              </a:defRPr>
            </a:lvl4pPr>
            <a:lvl5pPr marL="594971" indent="-86542">
              <a:defRPr sz="485">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623697" y="18073303"/>
            <a:ext cx="14300384" cy="527340"/>
          </a:xfrm>
          <a:prstGeom prst="rect">
            <a:avLst/>
          </a:prstGeom>
        </p:spPr>
        <p:txBody>
          <a:bodyPr wrap="square" lIns="223877" tIns="223877" rIns="223877" bIns="223877" anchor="t" anchorCtr="0">
            <a:spAutoFit/>
          </a:bodyPr>
          <a:lstStyle>
            <a:lvl1pPr marL="0" indent="0">
              <a:buNone/>
              <a:defRPr sz="543">
                <a:solidFill>
                  <a:schemeClr val="tx1"/>
                </a:solidFill>
                <a:latin typeface="Times New Roman" panose="02020603050405020304" pitchFamily="18" charset="0"/>
                <a:cs typeface="Times New Roman" panose="02020603050405020304" pitchFamily="18" charset="0"/>
              </a:defRPr>
            </a:lvl1pPr>
            <a:lvl2pPr marL="281260" indent="-108177">
              <a:defRPr sz="485">
                <a:latin typeface="Trebuchet MS" pitchFamily="34" charset="0"/>
              </a:defRPr>
            </a:lvl2pPr>
            <a:lvl3pPr marL="389437" indent="-108177">
              <a:defRPr sz="485">
                <a:latin typeface="Trebuchet MS" pitchFamily="34" charset="0"/>
              </a:defRPr>
            </a:lvl3pPr>
            <a:lvl4pPr marL="508429" indent="-118994">
              <a:defRPr sz="485">
                <a:latin typeface="Trebuchet MS" pitchFamily="34" charset="0"/>
              </a:defRPr>
            </a:lvl4pPr>
            <a:lvl5pPr marL="594971" indent="-86542">
              <a:defRPr sz="485">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4090898" y="3554820"/>
            <a:ext cx="22093419" cy="206795"/>
          </a:xfrm>
          <a:prstGeom prst="rect">
            <a:avLst/>
          </a:prstGeom>
        </p:spPr>
        <p:txBody>
          <a:bodyPr lIns="77349" tIns="38675" rIns="77349" bIns="38675" anchor="t" anchorCtr="0">
            <a:spAutoFit/>
          </a:bodyPr>
          <a:lstStyle>
            <a:lvl1pPr marL="0" indent="0" algn="ctr">
              <a:buFontTx/>
              <a:buNone/>
              <a:defRPr sz="929">
                <a:solidFill>
                  <a:schemeClr val="bg1"/>
                </a:solidFill>
                <a:latin typeface="+mj-lt"/>
              </a:defRPr>
            </a:lvl1pPr>
            <a:lvl2pPr>
              <a:buFontTx/>
              <a:buNone/>
              <a:defRPr sz="1179"/>
            </a:lvl2pPr>
            <a:lvl3pPr>
              <a:buFontTx/>
              <a:buNone/>
              <a:defRPr sz="1179"/>
            </a:lvl3pPr>
            <a:lvl4pPr>
              <a:buFontTx/>
              <a:buNone/>
              <a:defRPr sz="1179"/>
            </a:lvl4pPr>
            <a:lvl5pPr>
              <a:buFontTx/>
              <a:buNone/>
              <a:defRPr sz="1179"/>
            </a:lvl5pPr>
          </a:lstStyle>
          <a:p>
            <a:pPr lvl="0"/>
            <a:r>
              <a:rPr lang="en-US" dirty="0"/>
              <a:t>Click here to add affiliations</a:t>
            </a:r>
          </a:p>
        </p:txBody>
      </p:sp>
      <p:sp>
        <p:nvSpPr>
          <p:cNvPr id="79" name="Text Placeholder 76"/>
          <p:cNvSpPr>
            <a:spLocks noGrp="1"/>
          </p:cNvSpPr>
          <p:nvPr>
            <p:ph type="body" sz="quarter" idx="151" hasCustomPrompt="1"/>
          </p:nvPr>
        </p:nvSpPr>
        <p:spPr>
          <a:xfrm>
            <a:off x="4090898" y="2206011"/>
            <a:ext cx="22093419" cy="271043"/>
          </a:xfrm>
          <a:prstGeom prst="rect">
            <a:avLst/>
          </a:prstGeom>
        </p:spPr>
        <p:txBody>
          <a:bodyPr lIns="77349" tIns="38675" rIns="77349" bIns="38675" anchor="t" anchorCtr="0">
            <a:spAutoFit/>
          </a:bodyPr>
          <a:lstStyle>
            <a:lvl1pPr marL="0" indent="0" algn="ctr">
              <a:buFontTx/>
              <a:buNone/>
              <a:defRPr sz="1393" b="1">
                <a:solidFill>
                  <a:schemeClr val="bg1"/>
                </a:solidFill>
                <a:latin typeface="+mj-lt"/>
              </a:defRPr>
            </a:lvl1pPr>
            <a:lvl2pPr>
              <a:buFontTx/>
              <a:buNone/>
              <a:defRPr sz="1179"/>
            </a:lvl2pPr>
            <a:lvl3pPr>
              <a:buFontTx/>
              <a:buNone/>
              <a:defRPr sz="1179"/>
            </a:lvl3pPr>
            <a:lvl4pPr>
              <a:buFontTx/>
              <a:buNone/>
              <a:defRPr sz="1179"/>
            </a:lvl4pPr>
            <a:lvl5pPr>
              <a:buFontTx/>
              <a:buNone/>
              <a:defRPr sz="1179"/>
            </a:lvl5pPr>
          </a:lstStyle>
          <a:p>
            <a:pPr lvl="0"/>
            <a:r>
              <a:rPr lang="en-US" dirty="0"/>
              <a:t>Click here to add authors</a:t>
            </a:r>
          </a:p>
        </p:txBody>
      </p:sp>
      <p:sp>
        <p:nvSpPr>
          <p:cNvPr id="80" name="Text Placeholder 76"/>
          <p:cNvSpPr>
            <a:spLocks noGrp="1"/>
          </p:cNvSpPr>
          <p:nvPr>
            <p:ph type="body" sz="quarter" idx="153" hasCustomPrompt="1"/>
          </p:nvPr>
        </p:nvSpPr>
        <p:spPr>
          <a:xfrm>
            <a:off x="4090898" y="322903"/>
            <a:ext cx="22093419" cy="340421"/>
          </a:xfrm>
          <a:prstGeom prst="rect">
            <a:avLst/>
          </a:prstGeom>
        </p:spPr>
        <p:txBody>
          <a:bodyPr lIns="77349" tIns="38675" rIns="77349" bIns="38675" anchor="t" anchorCtr="0">
            <a:spAutoFit/>
          </a:bodyPr>
          <a:lstStyle>
            <a:lvl1pPr marL="0" indent="0" algn="ctr">
              <a:buFontTx/>
              <a:buNone/>
              <a:defRPr sz="1894" b="1">
                <a:solidFill>
                  <a:schemeClr val="bg1"/>
                </a:solidFill>
                <a:latin typeface="+mj-lt"/>
              </a:defRPr>
            </a:lvl1pPr>
            <a:lvl2pPr>
              <a:buFontTx/>
              <a:buNone/>
              <a:defRPr sz="1179"/>
            </a:lvl2pPr>
            <a:lvl3pPr>
              <a:buFontTx/>
              <a:buNone/>
              <a:defRPr sz="1179"/>
            </a:lvl3pPr>
            <a:lvl4pPr>
              <a:buFontTx/>
              <a:buNone/>
              <a:defRPr sz="1179"/>
            </a:lvl4pPr>
            <a:lvl5pPr>
              <a:buFontTx/>
              <a:buNone/>
              <a:defRPr sz="1179"/>
            </a:lvl5pPr>
          </a:lstStyle>
          <a:p>
            <a:pPr lvl="0"/>
            <a:r>
              <a:rPr lang="en-US" dirty="0"/>
              <a:t>Click here to add title</a:t>
            </a:r>
          </a:p>
        </p:txBody>
      </p:sp>
    </p:spTree>
    <p:extLst>
      <p:ext uri="{BB962C8B-B14F-4D97-AF65-F5344CB8AC3E}">
        <p14:creationId xmlns:p14="http://schemas.microsoft.com/office/powerpoint/2010/main" val="1582464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033BD335-EB39-42FB-A76E-4C19EC6254FF}" type="datetimeFigureOut">
              <a:rPr lang="en-IE" smtClean="0"/>
              <a:t>11/11/2025</a:t>
            </a:fld>
            <a:endParaRPr lang="en-IE"/>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35A39EB3-EE05-4939-AB18-6980489266B7}" type="slidenum">
              <a:rPr lang="en-IE" smtClean="0"/>
              <a:t>‹#›</a:t>
            </a:fld>
            <a:endParaRPr lang="en-IE"/>
          </a:p>
        </p:txBody>
      </p:sp>
    </p:spTree>
    <p:extLst>
      <p:ext uri="{BB962C8B-B14F-4D97-AF65-F5344CB8AC3E}">
        <p14:creationId xmlns:p14="http://schemas.microsoft.com/office/powerpoint/2010/main" val="316336138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18" Type="http://schemas.openxmlformats.org/officeDocument/2006/relationships/image" Target="../media/image12.png"/><Relationship Id="rId3" Type="http://schemas.openxmlformats.org/officeDocument/2006/relationships/hyperlink" Target="https://bioportal.bioontology.org/ontologies/PTO" TargetMode="External"/><Relationship Id="rId21" Type="http://schemas.openxmlformats.org/officeDocument/2006/relationships/image" Target="../media/image15.png"/><Relationship Id="rId7" Type="http://schemas.openxmlformats.org/officeDocument/2006/relationships/image" Target="../media/image1.png"/><Relationship Id="rId12" Type="http://schemas.openxmlformats.org/officeDocument/2006/relationships/image" Target="../media/image6.png"/><Relationship Id="rId17" Type="http://schemas.openxmlformats.org/officeDocument/2006/relationships/image" Target="../media/image11.png"/><Relationship Id="rId2" Type="http://schemas.openxmlformats.org/officeDocument/2006/relationships/notesSlide" Target="../notesSlides/notesSlide1.xml"/><Relationship Id="rId16" Type="http://schemas.openxmlformats.org/officeDocument/2006/relationships/image" Target="../media/image10.png"/><Relationship Id="rId20" Type="http://schemas.openxmlformats.org/officeDocument/2006/relationships/image" Target="../media/image14.png"/><Relationship Id="rId1" Type="http://schemas.openxmlformats.org/officeDocument/2006/relationships/slideLayout" Target="../slideLayouts/slideLayout12.xml"/><Relationship Id="rId6" Type="http://schemas.openxmlformats.org/officeDocument/2006/relationships/hyperlink" Target="mailto:2jAuthor2@universityofgalway.ie" TargetMode="External"/><Relationship Id="rId11" Type="http://schemas.openxmlformats.org/officeDocument/2006/relationships/image" Target="../media/image5.png"/><Relationship Id="rId5" Type="http://schemas.openxmlformats.org/officeDocument/2006/relationships/hyperlink" Target="mailto:1Author1@universityofgalway.ie" TargetMode="External"/><Relationship Id="rId15" Type="http://schemas.openxmlformats.org/officeDocument/2006/relationships/image" Target="../media/image9.png"/><Relationship Id="rId10" Type="http://schemas.openxmlformats.org/officeDocument/2006/relationships/image" Target="../media/image4.png"/><Relationship Id="rId19" Type="http://schemas.openxmlformats.org/officeDocument/2006/relationships/image" Target="../media/image13.png"/><Relationship Id="rId4" Type="http://schemas.openxmlformats.org/officeDocument/2006/relationships/hyperlink" Target="https://www.fao.org/agrovoc" TargetMode="External"/><Relationship Id="rId9" Type="http://schemas.openxmlformats.org/officeDocument/2006/relationships/image" Target="../media/image3.png"/><Relationship Id="rId1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ectangle: Rounded Corners 82">
            <a:extLst>
              <a:ext uri="{FF2B5EF4-FFF2-40B4-BE49-F238E27FC236}">
                <a16:creationId xmlns:a16="http://schemas.microsoft.com/office/drawing/2014/main" id="{8D4BC167-1712-4C5F-A33E-21EDC3DF3237}"/>
              </a:ext>
            </a:extLst>
          </p:cNvPr>
          <p:cNvSpPr/>
          <p:nvPr/>
        </p:nvSpPr>
        <p:spPr>
          <a:xfrm>
            <a:off x="15429263" y="5048374"/>
            <a:ext cx="14227778" cy="3567737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IE"/>
          </a:p>
        </p:txBody>
      </p:sp>
      <p:sp>
        <p:nvSpPr>
          <p:cNvPr id="15" name="Rectangle: Rounded Corners 14">
            <a:extLst>
              <a:ext uri="{FF2B5EF4-FFF2-40B4-BE49-F238E27FC236}">
                <a16:creationId xmlns:a16="http://schemas.microsoft.com/office/drawing/2014/main" id="{40F2E105-4C92-4DC8-96E6-866D034BCF9F}"/>
              </a:ext>
            </a:extLst>
          </p:cNvPr>
          <p:cNvSpPr/>
          <p:nvPr/>
        </p:nvSpPr>
        <p:spPr>
          <a:xfrm>
            <a:off x="213359" y="4925383"/>
            <a:ext cx="14855201" cy="3573695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IE"/>
          </a:p>
        </p:txBody>
      </p:sp>
      <p:sp>
        <p:nvSpPr>
          <p:cNvPr id="1483" name="Rectangle: Rounded Corners 1482">
            <a:extLst>
              <a:ext uri="{FF2B5EF4-FFF2-40B4-BE49-F238E27FC236}">
                <a16:creationId xmlns:a16="http://schemas.microsoft.com/office/drawing/2014/main" id="{0B94FB26-6D23-8AA4-2A81-3BA03B062897}"/>
              </a:ext>
            </a:extLst>
          </p:cNvPr>
          <p:cNvSpPr/>
          <p:nvPr/>
        </p:nvSpPr>
        <p:spPr>
          <a:xfrm>
            <a:off x="16885673" y="6275445"/>
            <a:ext cx="11721710" cy="483539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67" name="Rectangle: Rounded Corners 1366">
            <a:extLst>
              <a:ext uri="{FF2B5EF4-FFF2-40B4-BE49-F238E27FC236}">
                <a16:creationId xmlns:a16="http://schemas.microsoft.com/office/drawing/2014/main" id="{A5018B0D-AC1D-E2A7-64DD-F6DEF7712D46}"/>
              </a:ext>
            </a:extLst>
          </p:cNvPr>
          <p:cNvSpPr/>
          <p:nvPr/>
        </p:nvSpPr>
        <p:spPr>
          <a:xfrm>
            <a:off x="1247912" y="32265415"/>
            <a:ext cx="11970327" cy="7233202"/>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2000"/>
          </a:p>
        </p:txBody>
      </p:sp>
      <p:sp>
        <p:nvSpPr>
          <p:cNvPr id="2" name="Text Placeholder 1">
            <a:extLst>
              <a:ext uri="{FF2B5EF4-FFF2-40B4-BE49-F238E27FC236}">
                <a16:creationId xmlns:a16="http://schemas.microsoft.com/office/drawing/2014/main" id="{45AA3CD7-9691-176F-0E43-4FF73406E781}"/>
              </a:ext>
            </a:extLst>
          </p:cNvPr>
          <p:cNvSpPr>
            <a:spLocks noGrp="1"/>
          </p:cNvSpPr>
          <p:nvPr>
            <p:ph type="body" sz="quarter" idx="10"/>
          </p:nvPr>
        </p:nvSpPr>
        <p:spPr>
          <a:xfrm>
            <a:off x="935996" y="6920424"/>
            <a:ext cx="13543336" cy="839925"/>
          </a:xfrm>
        </p:spPr>
        <p:txBody>
          <a:bodyPr/>
          <a:lstStyle/>
          <a:p>
            <a:pPr algn="just"/>
            <a:r>
              <a:rPr lang="en-US" sz="2800" dirty="0"/>
              <a:t>Abstract text here</a:t>
            </a:r>
          </a:p>
        </p:txBody>
      </p:sp>
      <p:sp>
        <p:nvSpPr>
          <p:cNvPr id="3" name="Text Placeholder 2">
            <a:extLst>
              <a:ext uri="{FF2B5EF4-FFF2-40B4-BE49-F238E27FC236}">
                <a16:creationId xmlns:a16="http://schemas.microsoft.com/office/drawing/2014/main" id="{3605E537-AC27-D51F-DAB2-3378398BD160}"/>
              </a:ext>
            </a:extLst>
          </p:cNvPr>
          <p:cNvSpPr>
            <a:spLocks noGrp="1"/>
          </p:cNvSpPr>
          <p:nvPr>
            <p:ph type="body" sz="quarter" idx="11"/>
          </p:nvPr>
        </p:nvSpPr>
        <p:spPr>
          <a:xfrm>
            <a:off x="935996" y="5940760"/>
            <a:ext cx="13577174" cy="720999"/>
          </a:xfrm>
          <a:solidFill>
            <a:schemeClr val="accent1">
              <a:lumMod val="60000"/>
              <a:lumOff val="40000"/>
            </a:schemeClr>
          </a:solidFill>
        </p:spPr>
        <p:txBody>
          <a:bodyPr/>
          <a:lstStyle/>
          <a:p>
            <a:r>
              <a:rPr lang="en-US" sz="3900" dirty="0"/>
              <a:t>Abstract</a:t>
            </a:r>
          </a:p>
        </p:txBody>
      </p:sp>
      <p:sp>
        <p:nvSpPr>
          <p:cNvPr id="4" name="Text Placeholder 3">
            <a:extLst>
              <a:ext uri="{FF2B5EF4-FFF2-40B4-BE49-F238E27FC236}">
                <a16:creationId xmlns:a16="http://schemas.microsoft.com/office/drawing/2014/main" id="{B29F2932-7E90-BD38-C5CE-AF4E451BAB9C}"/>
              </a:ext>
            </a:extLst>
          </p:cNvPr>
          <p:cNvSpPr>
            <a:spLocks noGrp="1"/>
          </p:cNvSpPr>
          <p:nvPr>
            <p:ph type="body" sz="quarter" idx="20"/>
          </p:nvPr>
        </p:nvSpPr>
        <p:spPr>
          <a:xfrm>
            <a:off x="989257" y="24129327"/>
            <a:ext cx="13577173" cy="720999"/>
          </a:xfrm>
          <a:solidFill>
            <a:schemeClr val="accent1">
              <a:lumMod val="60000"/>
              <a:lumOff val="40000"/>
            </a:schemeClr>
          </a:solidFill>
        </p:spPr>
        <p:txBody>
          <a:bodyPr/>
          <a:lstStyle/>
          <a:p>
            <a:r>
              <a:rPr lang="en-US" sz="3900" dirty="0"/>
              <a:t>Research</a:t>
            </a:r>
            <a:r>
              <a:rPr lang="en-US" dirty="0"/>
              <a:t> </a:t>
            </a:r>
            <a:r>
              <a:rPr lang="en-US" sz="3900" dirty="0"/>
              <a:t>Contribution</a:t>
            </a:r>
          </a:p>
        </p:txBody>
      </p:sp>
      <p:sp>
        <p:nvSpPr>
          <p:cNvPr id="5" name="Text Placeholder 4">
            <a:extLst>
              <a:ext uri="{FF2B5EF4-FFF2-40B4-BE49-F238E27FC236}">
                <a16:creationId xmlns:a16="http://schemas.microsoft.com/office/drawing/2014/main" id="{38C9DC87-A57D-77D4-C42C-1EE526C2CA2B}"/>
              </a:ext>
            </a:extLst>
          </p:cNvPr>
          <p:cNvSpPr>
            <a:spLocks noGrp="1"/>
          </p:cNvSpPr>
          <p:nvPr>
            <p:ph type="body" sz="quarter" idx="25"/>
          </p:nvPr>
        </p:nvSpPr>
        <p:spPr>
          <a:xfrm>
            <a:off x="15750869" y="24305029"/>
            <a:ext cx="13588348" cy="720999"/>
          </a:xfrm>
          <a:solidFill>
            <a:schemeClr val="accent1">
              <a:lumMod val="60000"/>
              <a:lumOff val="40000"/>
            </a:schemeClr>
          </a:solidFill>
        </p:spPr>
        <p:txBody>
          <a:bodyPr/>
          <a:lstStyle/>
          <a:p>
            <a:r>
              <a:rPr lang="en-US" sz="3900" dirty="0"/>
              <a:t>Conclusion</a:t>
            </a:r>
          </a:p>
        </p:txBody>
      </p:sp>
      <p:sp>
        <p:nvSpPr>
          <p:cNvPr id="6" name="Text Placeholder 5">
            <a:extLst>
              <a:ext uri="{FF2B5EF4-FFF2-40B4-BE49-F238E27FC236}">
                <a16:creationId xmlns:a16="http://schemas.microsoft.com/office/drawing/2014/main" id="{8D2BB968-B1C8-69E8-26D3-7E019AEBDE62}"/>
              </a:ext>
            </a:extLst>
          </p:cNvPr>
          <p:cNvSpPr>
            <a:spLocks noGrp="1"/>
          </p:cNvSpPr>
          <p:nvPr>
            <p:ph type="body" sz="quarter" idx="26"/>
          </p:nvPr>
        </p:nvSpPr>
        <p:spPr>
          <a:xfrm>
            <a:off x="15831716" y="25209152"/>
            <a:ext cx="13588346" cy="839925"/>
          </a:xfrm>
        </p:spPr>
        <p:txBody>
          <a:bodyPr/>
          <a:lstStyle/>
          <a:p>
            <a:pPr algn="just"/>
            <a:r>
              <a:rPr lang="en-US" sz="2800" dirty="0"/>
              <a:t>Conclusion Text</a:t>
            </a:r>
          </a:p>
        </p:txBody>
      </p:sp>
      <p:sp>
        <p:nvSpPr>
          <p:cNvPr id="7" name="Text Placeholder 6">
            <a:extLst>
              <a:ext uri="{FF2B5EF4-FFF2-40B4-BE49-F238E27FC236}">
                <a16:creationId xmlns:a16="http://schemas.microsoft.com/office/drawing/2014/main" id="{34BC59C1-FB1C-FA73-F5AF-EBF07A94D756}"/>
              </a:ext>
            </a:extLst>
          </p:cNvPr>
          <p:cNvSpPr>
            <a:spLocks noGrp="1"/>
          </p:cNvSpPr>
          <p:nvPr>
            <p:ph type="body" sz="quarter" idx="27"/>
          </p:nvPr>
        </p:nvSpPr>
        <p:spPr>
          <a:xfrm>
            <a:off x="15707845" y="27885653"/>
            <a:ext cx="13588348" cy="720999"/>
          </a:xfrm>
          <a:solidFill>
            <a:schemeClr val="accent1">
              <a:lumMod val="60000"/>
              <a:lumOff val="40000"/>
            </a:schemeClr>
          </a:solidFill>
        </p:spPr>
        <p:txBody>
          <a:bodyPr/>
          <a:lstStyle/>
          <a:p>
            <a:r>
              <a:rPr lang="en-US" sz="3900" dirty="0"/>
              <a:t>References</a:t>
            </a:r>
          </a:p>
        </p:txBody>
      </p:sp>
      <p:sp>
        <p:nvSpPr>
          <p:cNvPr id="8" name="Text Placeholder 7">
            <a:extLst>
              <a:ext uri="{FF2B5EF4-FFF2-40B4-BE49-F238E27FC236}">
                <a16:creationId xmlns:a16="http://schemas.microsoft.com/office/drawing/2014/main" id="{EEA5795D-B507-885F-9890-0B112AF14AED}"/>
              </a:ext>
            </a:extLst>
          </p:cNvPr>
          <p:cNvSpPr>
            <a:spLocks noGrp="1"/>
          </p:cNvSpPr>
          <p:nvPr>
            <p:ph type="body" sz="quarter" idx="28"/>
          </p:nvPr>
        </p:nvSpPr>
        <p:spPr>
          <a:xfrm>
            <a:off x="15853243" y="28930381"/>
            <a:ext cx="13164844" cy="6987249"/>
          </a:xfrm>
        </p:spPr>
        <p:txBody>
          <a:bodyPr/>
          <a:lstStyle/>
          <a:p>
            <a:pPr marL="457200" indent="-457200" algn="just">
              <a:spcBef>
                <a:spcPts val="400"/>
              </a:spcBef>
            </a:pPr>
            <a:r>
              <a:rPr lang="da-DK" sz="2400" dirty="0">
                <a:solidFill>
                  <a:srgbClr val="000000"/>
                </a:solidFill>
                <a:latin typeface="Times-Roman"/>
              </a:rPr>
              <a:t>[1] C. Hurtaud, J. Bugeon, O. Dameron, A. Fatet, I. Hue, M.-C. Meunier-Salaün, M. Reichstadt, A. Valancogne, J. Vernet, J. Reecy, C. Park </a:t>
            </a:r>
            <a:r>
              <a:rPr lang="en-US" sz="2400" dirty="0">
                <a:solidFill>
                  <a:srgbClr val="000000"/>
                </a:solidFill>
                <a:latin typeface="Times-Roman"/>
              </a:rPr>
              <a:t>and P.-Y. Le Bail, ATOL: A new ontology for livestock, in: ICAR 2011: “New Technologies and New Challenges for Breeding and Herd </a:t>
            </a:r>
            <a:r>
              <a:rPr lang="en-IE" sz="2400" dirty="0">
                <a:solidFill>
                  <a:srgbClr val="000000"/>
                </a:solidFill>
                <a:latin typeface="Times-Roman"/>
              </a:rPr>
              <a:t>Management”, Bourg-</a:t>
            </a:r>
            <a:r>
              <a:rPr lang="en-IE" sz="2400" dirty="0" err="1">
                <a:solidFill>
                  <a:srgbClr val="000000"/>
                </a:solidFill>
                <a:latin typeface="Times-Roman"/>
              </a:rPr>
              <a:t>en</a:t>
            </a:r>
            <a:r>
              <a:rPr lang="en-IE" sz="2400" dirty="0">
                <a:solidFill>
                  <a:srgbClr val="000000"/>
                </a:solidFill>
                <a:latin typeface="Times-Roman"/>
              </a:rPr>
              <a:t>-Bresse, France, 2011</a:t>
            </a:r>
          </a:p>
          <a:p>
            <a:pPr marL="457200" indent="-457200" algn="just">
              <a:spcBef>
                <a:spcPts val="400"/>
              </a:spcBef>
            </a:pPr>
            <a:r>
              <a:rPr lang="en-IE" sz="2400" dirty="0">
                <a:solidFill>
                  <a:srgbClr val="000000"/>
                </a:solidFill>
                <a:latin typeface="Times-Roman"/>
              </a:rPr>
              <a:t>[2] Source: </a:t>
            </a:r>
            <a:r>
              <a:rPr lang="en-IE" sz="2400" dirty="0">
                <a:solidFill>
                  <a:srgbClr val="000000"/>
                </a:solidFill>
                <a:latin typeface="Times-Roman"/>
                <a:hlinkClick r:id="rId3">
                  <a:extLst>
                    <a:ext uri="{A12FA001-AC4F-418D-AE19-62706E023703}">
                      <ahyp:hlinkClr xmlns:ahyp="http://schemas.microsoft.com/office/drawing/2018/hyperlinkcolor" val="tx"/>
                    </a:ext>
                  </a:extLst>
                </a:hlinkClick>
              </a:rPr>
              <a:t>https://bioportal.bioontology.org/ontologies/PTO</a:t>
            </a:r>
            <a:r>
              <a:rPr lang="en-IE" sz="2400" dirty="0">
                <a:solidFill>
                  <a:srgbClr val="000000"/>
                </a:solidFill>
                <a:latin typeface="Times-Roman"/>
              </a:rPr>
              <a:t>. Accessed on 3 May2025.</a:t>
            </a:r>
          </a:p>
          <a:p>
            <a:pPr marL="457200" indent="-457200" algn="just">
              <a:spcBef>
                <a:spcPts val="400"/>
              </a:spcBef>
            </a:pPr>
            <a:r>
              <a:rPr lang="en-US" sz="2400" dirty="0">
                <a:solidFill>
                  <a:srgbClr val="000000"/>
                </a:solidFill>
                <a:latin typeface="Times-Roman"/>
              </a:rPr>
              <a:t>[3] L. Joret, J. </a:t>
            </a:r>
            <a:r>
              <a:rPr lang="en-US" sz="2400" dirty="0" err="1">
                <a:solidFill>
                  <a:srgbClr val="000000"/>
                </a:solidFill>
                <a:latin typeface="Times-Roman"/>
              </a:rPr>
              <a:t>Bugeon</a:t>
            </a:r>
            <a:r>
              <a:rPr lang="en-US" sz="2400" dirty="0">
                <a:solidFill>
                  <a:srgbClr val="000000"/>
                </a:solidFill>
                <a:latin typeface="Times-Roman"/>
              </a:rPr>
              <a:t>, J. Aubin, J.P. </a:t>
            </a:r>
            <a:r>
              <a:rPr lang="en-US" sz="2400" dirty="0" err="1">
                <a:solidFill>
                  <a:srgbClr val="000000"/>
                </a:solidFill>
                <a:latin typeface="Times-Roman"/>
              </a:rPr>
              <a:t>Blancheton</a:t>
            </a:r>
            <a:r>
              <a:rPr lang="en-US" sz="2400" dirty="0">
                <a:solidFill>
                  <a:srgbClr val="000000"/>
                </a:solidFill>
                <a:latin typeface="Times-Roman"/>
              </a:rPr>
              <a:t>, M. </a:t>
            </a:r>
            <a:r>
              <a:rPr lang="en-US" sz="2400" dirty="0" err="1">
                <a:solidFill>
                  <a:srgbClr val="000000"/>
                </a:solidFill>
                <a:latin typeface="Times-Roman"/>
              </a:rPr>
              <a:t>Hassouna</a:t>
            </a:r>
            <a:r>
              <a:rPr lang="en-US" sz="2400" dirty="0">
                <a:solidFill>
                  <a:srgbClr val="000000"/>
                </a:solidFill>
                <a:latin typeface="Times-Roman"/>
              </a:rPr>
              <a:t>, C. </a:t>
            </a:r>
            <a:r>
              <a:rPr lang="en-US" sz="2400" dirty="0" err="1">
                <a:solidFill>
                  <a:srgbClr val="000000"/>
                </a:solidFill>
                <a:latin typeface="Times-Roman"/>
              </a:rPr>
              <a:t>Hurtaud</a:t>
            </a:r>
            <a:r>
              <a:rPr lang="en-US" sz="2400" dirty="0">
                <a:solidFill>
                  <a:srgbClr val="000000"/>
                </a:solidFill>
                <a:latin typeface="Times-Roman"/>
              </a:rPr>
              <a:t>, S.S. Kaushik, F. </a:t>
            </a:r>
            <a:r>
              <a:rPr lang="en-US" sz="2400" dirty="0" err="1">
                <a:solidFill>
                  <a:srgbClr val="000000"/>
                </a:solidFill>
                <a:latin typeface="Times-Roman"/>
              </a:rPr>
              <a:t>Médale</a:t>
            </a:r>
            <a:r>
              <a:rPr lang="en-US" sz="2400" dirty="0">
                <a:solidFill>
                  <a:srgbClr val="000000"/>
                </a:solidFill>
                <a:latin typeface="Times-Roman"/>
              </a:rPr>
              <a:t>, M.-C. Meunier-Salaün, J. Vernet, A. </a:t>
            </a:r>
            <a:r>
              <a:rPr lang="en-US" sz="2400" dirty="0" err="1">
                <a:solidFill>
                  <a:srgbClr val="000000"/>
                </a:solidFill>
                <a:latin typeface="Times-Roman"/>
              </a:rPr>
              <a:t>Wilfart</a:t>
            </a:r>
            <a:r>
              <a:rPr lang="en-US" sz="2400" dirty="0">
                <a:solidFill>
                  <a:srgbClr val="000000"/>
                </a:solidFill>
                <a:latin typeface="Times-Roman"/>
              </a:rPr>
              <a:t>, J.-Y. </a:t>
            </a:r>
            <a:r>
              <a:rPr lang="en-US" sz="2400" dirty="0" err="1">
                <a:solidFill>
                  <a:srgbClr val="000000"/>
                </a:solidFill>
                <a:latin typeface="Times-Roman"/>
              </a:rPr>
              <a:t>Dourmad</a:t>
            </a:r>
            <a:r>
              <a:rPr lang="en-US" sz="2400" dirty="0">
                <a:solidFill>
                  <a:srgbClr val="000000"/>
                </a:solidFill>
                <a:latin typeface="Times-Roman"/>
              </a:rPr>
              <a:t> and P.-Y. Le Bail, EOL: A new ontology for livestock system and rearing conditions, in: 64. Annual Meeting of the European Federation of Animal Science (EAAP), Book of Abstracts of the 64th Annual Meeting of the European Federation of Animal Science, Vol. 19, Wageningen Academic Publishers, Nantes, France, 2013.</a:t>
            </a:r>
          </a:p>
          <a:p>
            <a:pPr marL="457200" indent="-457200" algn="just">
              <a:spcBef>
                <a:spcPts val="400"/>
              </a:spcBef>
            </a:pPr>
            <a:r>
              <a:rPr lang="en-US" sz="2400" dirty="0">
                <a:solidFill>
                  <a:srgbClr val="000000"/>
                </a:solidFill>
                <a:latin typeface="Times-Roman"/>
              </a:rPr>
              <a:t>[4] Food and Agriculture </a:t>
            </a:r>
            <a:r>
              <a:rPr lang="en-US" sz="2400" dirty="0" err="1">
                <a:solidFill>
                  <a:srgbClr val="000000"/>
                </a:solidFill>
                <a:latin typeface="Times-Roman"/>
              </a:rPr>
              <a:t>Organisation</a:t>
            </a:r>
            <a:r>
              <a:rPr lang="en-US" sz="2400" dirty="0">
                <a:solidFill>
                  <a:srgbClr val="000000"/>
                </a:solidFill>
                <a:latin typeface="Times-Roman"/>
              </a:rPr>
              <a:t> of the United Nations (FAO), AGROVOC, 2021, </a:t>
            </a:r>
            <a:r>
              <a:rPr lang="en-US" sz="2400" dirty="0">
                <a:solidFill>
                  <a:srgbClr val="000000"/>
                </a:solidFill>
                <a:latin typeface="Times-Roman"/>
                <a:hlinkClick r:id="rId4">
                  <a:extLst>
                    <a:ext uri="{A12FA001-AC4F-418D-AE19-62706E023703}">
                      <ahyp:hlinkClr xmlns:ahyp="http://schemas.microsoft.com/office/drawing/2018/hyperlinkcolor" val="tx"/>
                    </a:ext>
                  </a:extLst>
                </a:hlinkClick>
              </a:rPr>
              <a:t>https://www.fao.org/agrovoc</a:t>
            </a:r>
            <a:endParaRPr lang="en-US" sz="2400" dirty="0">
              <a:solidFill>
                <a:srgbClr val="000000"/>
              </a:solidFill>
              <a:latin typeface="Times-Roman"/>
            </a:endParaRPr>
          </a:p>
          <a:p>
            <a:pPr marL="457200" indent="-457200" algn="just">
              <a:spcBef>
                <a:spcPts val="400"/>
              </a:spcBef>
            </a:pPr>
            <a:r>
              <a:rPr lang="en-US" sz="2400" dirty="0">
                <a:solidFill>
                  <a:srgbClr val="000000"/>
                </a:solidFill>
                <a:latin typeface="Times-Roman"/>
              </a:rPr>
              <a:t>[5] C. Aubert, P.L. Buttigieg, M.A. </a:t>
            </a:r>
            <a:r>
              <a:rPr lang="en-US" sz="2400" dirty="0" err="1">
                <a:solidFill>
                  <a:srgbClr val="000000"/>
                </a:solidFill>
                <a:latin typeface="Times-Roman"/>
              </a:rPr>
              <a:t>Laporte,M</a:t>
            </a:r>
            <a:r>
              <a:rPr lang="en-US" sz="2400" dirty="0">
                <a:solidFill>
                  <a:srgbClr val="000000"/>
                </a:solidFill>
                <a:latin typeface="Times-Roman"/>
              </a:rPr>
              <a:t>. </a:t>
            </a:r>
            <a:r>
              <a:rPr lang="en-US" sz="2400" dirty="0" err="1">
                <a:solidFill>
                  <a:srgbClr val="000000"/>
                </a:solidFill>
                <a:latin typeface="Times-Roman"/>
              </a:rPr>
              <a:t>Devare</a:t>
            </a:r>
            <a:r>
              <a:rPr lang="en-US" sz="2400" dirty="0">
                <a:solidFill>
                  <a:srgbClr val="000000"/>
                </a:solidFill>
                <a:latin typeface="Times-Roman"/>
              </a:rPr>
              <a:t> and E. Arnaud, CGIAR Agronomy Ontology, 2017, http://purl.obolibrary.org/obo/agro.owl, licensed under CC BY 4.0.</a:t>
            </a:r>
          </a:p>
          <a:p>
            <a:pPr marL="457200" indent="-457200" algn="just">
              <a:spcBef>
                <a:spcPts val="400"/>
              </a:spcBef>
            </a:pPr>
            <a:r>
              <a:rPr lang="en-US" sz="2400" dirty="0">
                <a:solidFill>
                  <a:srgbClr val="000000"/>
                </a:solidFill>
                <a:latin typeface="Times-Roman"/>
              </a:rPr>
              <a:t>[6] Dimitris </a:t>
            </a:r>
            <a:r>
              <a:rPr lang="en-US" sz="2400" dirty="0" err="1">
                <a:solidFill>
                  <a:srgbClr val="000000"/>
                </a:solidFill>
                <a:latin typeface="Times-Roman"/>
              </a:rPr>
              <a:t>Zeginis</a:t>
            </a:r>
            <a:r>
              <a:rPr lang="en-US" sz="2400" dirty="0">
                <a:solidFill>
                  <a:srgbClr val="000000"/>
                </a:solidFill>
                <a:latin typeface="Times-Roman"/>
              </a:rPr>
              <a:t>, Evangelos </a:t>
            </a:r>
            <a:r>
              <a:rPr lang="en-US" sz="2400" dirty="0" err="1">
                <a:solidFill>
                  <a:srgbClr val="000000"/>
                </a:solidFill>
                <a:latin typeface="Times-Roman"/>
              </a:rPr>
              <a:t>Kalampokis</a:t>
            </a:r>
            <a:r>
              <a:rPr lang="en-US" sz="2400" dirty="0">
                <a:solidFill>
                  <a:srgbClr val="000000"/>
                </a:solidFill>
                <a:latin typeface="Times-Roman"/>
              </a:rPr>
              <a:t>, Raul Palma, Rob Atkinson and Konstantinos </a:t>
            </a:r>
            <a:r>
              <a:rPr lang="en-US" sz="2400" dirty="0" err="1">
                <a:solidFill>
                  <a:srgbClr val="000000"/>
                </a:solidFill>
                <a:latin typeface="Times-Roman"/>
              </a:rPr>
              <a:t>Tarabanis</a:t>
            </a:r>
            <a:r>
              <a:rPr lang="en-US" sz="2400" dirty="0">
                <a:solidFill>
                  <a:srgbClr val="000000"/>
                </a:solidFill>
                <a:latin typeface="Times-Roman"/>
              </a:rPr>
              <a:t>. A semantic meta-model for data integration and exploitation in precision agriculture and livestock farming. Semantic Web Journal 15 (2024) 1165–1193.</a:t>
            </a:r>
          </a:p>
        </p:txBody>
      </p:sp>
      <p:sp>
        <p:nvSpPr>
          <p:cNvPr id="9" name="Text Placeholder 8">
            <a:extLst>
              <a:ext uri="{FF2B5EF4-FFF2-40B4-BE49-F238E27FC236}">
                <a16:creationId xmlns:a16="http://schemas.microsoft.com/office/drawing/2014/main" id="{95DEC42A-FD53-E67B-9CFA-59023997A8F1}"/>
              </a:ext>
            </a:extLst>
          </p:cNvPr>
          <p:cNvSpPr>
            <a:spLocks noGrp="1"/>
          </p:cNvSpPr>
          <p:nvPr>
            <p:ph type="body" sz="quarter" idx="29"/>
          </p:nvPr>
        </p:nvSpPr>
        <p:spPr>
          <a:xfrm>
            <a:off x="15726056" y="36346423"/>
            <a:ext cx="13511321" cy="720999"/>
          </a:xfrm>
          <a:solidFill>
            <a:schemeClr val="accent1">
              <a:lumMod val="60000"/>
              <a:lumOff val="40000"/>
            </a:schemeClr>
          </a:solidFill>
        </p:spPr>
        <p:txBody>
          <a:bodyPr/>
          <a:lstStyle/>
          <a:p>
            <a:r>
              <a:rPr lang="en-US" sz="3900" dirty="0"/>
              <a:t>Acknowledgement</a:t>
            </a:r>
          </a:p>
        </p:txBody>
      </p:sp>
      <p:sp>
        <p:nvSpPr>
          <p:cNvPr id="10" name="Text Placeholder 9">
            <a:extLst>
              <a:ext uri="{FF2B5EF4-FFF2-40B4-BE49-F238E27FC236}">
                <a16:creationId xmlns:a16="http://schemas.microsoft.com/office/drawing/2014/main" id="{A812E3CD-B072-FA59-4127-53873AD6305F}"/>
              </a:ext>
            </a:extLst>
          </p:cNvPr>
          <p:cNvSpPr>
            <a:spLocks noGrp="1"/>
          </p:cNvSpPr>
          <p:nvPr>
            <p:ph type="body" sz="quarter" idx="30"/>
          </p:nvPr>
        </p:nvSpPr>
        <p:spPr>
          <a:xfrm>
            <a:off x="15831716" y="37295516"/>
            <a:ext cx="12939063" cy="839925"/>
          </a:xfrm>
        </p:spPr>
        <p:txBody>
          <a:bodyPr/>
          <a:lstStyle/>
          <a:p>
            <a:pPr algn="just"/>
            <a:r>
              <a:rPr lang="en-US" sz="2800" dirty="0"/>
              <a:t>Acknowledgement text</a:t>
            </a:r>
          </a:p>
        </p:txBody>
      </p:sp>
      <p:sp>
        <p:nvSpPr>
          <p:cNvPr id="11" name="Text Placeholder 10">
            <a:extLst>
              <a:ext uri="{FF2B5EF4-FFF2-40B4-BE49-F238E27FC236}">
                <a16:creationId xmlns:a16="http://schemas.microsoft.com/office/drawing/2014/main" id="{44326421-D9D7-D5CD-E3F6-6C4DAD952BE1}"/>
              </a:ext>
            </a:extLst>
          </p:cNvPr>
          <p:cNvSpPr>
            <a:spLocks noGrp="1"/>
          </p:cNvSpPr>
          <p:nvPr>
            <p:ph type="body" sz="quarter" idx="96"/>
          </p:nvPr>
        </p:nvSpPr>
        <p:spPr>
          <a:xfrm>
            <a:off x="1039392" y="25002098"/>
            <a:ext cx="13227336" cy="2698896"/>
          </a:xfrm>
          <a:solidFill>
            <a:schemeClr val="accent1">
              <a:lumMod val="20000"/>
              <a:lumOff val="80000"/>
            </a:schemeClr>
          </a:solidFill>
        </p:spPr>
        <p:txBody>
          <a:bodyPr/>
          <a:lstStyle/>
          <a:p>
            <a:pPr algn="just">
              <a:spcBef>
                <a:spcPts val="0"/>
              </a:spcBef>
            </a:pPr>
            <a:r>
              <a:rPr lang="en-US" sz="2800" dirty="0"/>
              <a:t>The contributions of this research are as follows:</a:t>
            </a:r>
          </a:p>
          <a:p>
            <a:pPr marL="457200" indent="-457200" algn="just">
              <a:spcBef>
                <a:spcPts val="600"/>
              </a:spcBef>
              <a:buFont typeface="Arial" panose="020B0604020202020204" pitchFamily="34" charset="0"/>
              <a:buChar char="•"/>
            </a:pPr>
            <a:r>
              <a:rPr lang="en-US" sz="2800" b="1" dirty="0"/>
              <a:t>RC1: </a:t>
            </a:r>
            <a:r>
              <a:rPr lang="en-US" sz="2800" dirty="0"/>
              <a:t>Text</a:t>
            </a:r>
          </a:p>
          <a:p>
            <a:pPr marL="457200" indent="-457200" algn="just">
              <a:spcBef>
                <a:spcPts val="600"/>
              </a:spcBef>
              <a:buFont typeface="Arial" panose="020B0604020202020204" pitchFamily="34" charset="0"/>
              <a:buChar char="•"/>
            </a:pPr>
            <a:r>
              <a:rPr lang="en-US" sz="2800" b="1" dirty="0"/>
              <a:t>RC2: </a:t>
            </a:r>
            <a:r>
              <a:rPr lang="en-US" sz="2800" dirty="0"/>
              <a:t>Text</a:t>
            </a:r>
          </a:p>
          <a:p>
            <a:pPr marL="457200" indent="-457200" algn="just">
              <a:spcBef>
                <a:spcPts val="600"/>
              </a:spcBef>
              <a:buFont typeface="Arial" panose="020B0604020202020204" pitchFamily="34" charset="0"/>
              <a:buChar char="•"/>
            </a:pPr>
            <a:r>
              <a:rPr lang="en-US" sz="2800" b="1" dirty="0"/>
              <a:t>RC 3:</a:t>
            </a:r>
            <a:r>
              <a:rPr lang="en-US" sz="2800" dirty="0"/>
              <a:t> Text</a:t>
            </a:r>
          </a:p>
          <a:p>
            <a:pPr marL="457200" indent="-457200" algn="just">
              <a:spcBef>
                <a:spcPts val="600"/>
              </a:spcBef>
              <a:buFont typeface="Arial" panose="020B0604020202020204" pitchFamily="34" charset="0"/>
              <a:buChar char="•"/>
            </a:pPr>
            <a:r>
              <a:rPr lang="en-US" sz="2800" b="1" dirty="0"/>
              <a:t>RC 4: </a:t>
            </a:r>
            <a:r>
              <a:rPr lang="en-US" sz="2800" dirty="0"/>
              <a:t>Text</a:t>
            </a:r>
          </a:p>
        </p:txBody>
      </p:sp>
      <p:sp>
        <p:nvSpPr>
          <p:cNvPr id="12" name="Text Placeholder 11">
            <a:extLst>
              <a:ext uri="{FF2B5EF4-FFF2-40B4-BE49-F238E27FC236}">
                <a16:creationId xmlns:a16="http://schemas.microsoft.com/office/drawing/2014/main" id="{ECDE6EE9-D0C6-284B-4563-49927B2D9373}"/>
              </a:ext>
            </a:extLst>
          </p:cNvPr>
          <p:cNvSpPr>
            <a:spLocks noGrp="1"/>
          </p:cNvSpPr>
          <p:nvPr>
            <p:ph type="body" sz="quarter" idx="150"/>
          </p:nvPr>
        </p:nvSpPr>
        <p:spPr>
          <a:xfrm>
            <a:off x="4090899" y="4111834"/>
            <a:ext cx="22093415" cy="632103"/>
          </a:xfrm>
        </p:spPr>
        <p:txBody>
          <a:bodyPr/>
          <a:lstStyle/>
          <a:p>
            <a:r>
              <a:rPr lang="en-US" sz="3600" b="0" i="0" u="none" strike="noStrike" baseline="0" dirty="0">
                <a:solidFill>
                  <a:srgbClr val="FFFFFF"/>
                </a:solidFill>
                <a:latin typeface="Raleway-Regular-Identity-H"/>
              </a:rPr>
              <a:t>School/Department, College, University</a:t>
            </a:r>
            <a:endParaRPr lang="en-US" sz="6600" dirty="0"/>
          </a:p>
        </p:txBody>
      </p:sp>
      <p:sp>
        <p:nvSpPr>
          <p:cNvPr id="13" name="Text Placeholder 12">
            <a:extLst>
              <a:ext uri="{FF2B5EF4-FFF2-40B4-BE49-F238E27FC236}">
                <a16:creationId xmlns:a16="http://schemas.microsoft.com/office/drawing/2014/main" id="{6D321FFB-6089-84C2-DF4B-7AC1A701447E}"/>
              </a:ext>
            </a:extLst>
          </p:cNvPr>
          <p:cNvSpPr>
            <a:spLocks noGrp="1"/>
          </p:cNvSpPr>
          <p:nvPr>
            <p:ph type="body" sz="quarter" idx="151"/>
          </p:nvPr>
        </p:nvSpPr>
        <p:spPr>
          <a:xfrm>
            <a:off x="4090898" y="3314221"/>
            <a:ext cx="22093415" cy="816769"/>
          </a:xfrm>
        </p:spPr>
        <p:txBody>
          <a:bodyPr/>
          <a:lstStyle/>
          <a:p>
            <a:r>
              <a:rPr lang="en-US" sz="4800" dirty="0"/>
              <a:t>Author</a:t>
            </a:r>
            <a:r>
              <a:rPr lang="en-US" sz="4800" baseline="30000" dirty="0"/>
              <a:t>1</a:t>
            </a:r>
            <a:r>
              <a:rPr lang="en-US" sz="4800" dirty="0"/>
              <a:t>, Author</a:t>
            </a:r>
            <a:r>
              <a:rPr lang="en-US" sz="4800" baseline="30000" dirty="0"/>
              <a:t>2</a:t>
            </a:r>
            <a:endParaRPr lang="en-US" sz="4800" dirty="0"/>
          </a:p>
        </p:txBody>
      </p:sp>
      <p:sp>
        <p:nvSpPr>
          <p:cNvPr id="14" name="Text Placeholder 13">
            <a:extLst>
              <a:ext uri="{FF2B5EF4-FFF2-40B4-BE49-F238E27FC236}">
                <a16:creationId xmlns:a16="http://schemas.microsoft.com/office/drawing/2014/main" id="{8021BFCA-69C2-E86D-2671-C9EA49B1979A}"/>
              </a:ext>
            </a:extLst>
          </p:cNvPr>
          <p:cNvSpPr>
            <a:spLocks noGrp="1"/>
          </p:cNvSpPr>
          <p:nvPr>
            <p:ph type="body" sz="quarter" idx="153"/>
          </p:nvPr>
        </p:nvSpPr>
        <p:spPr>
          <a:xfrm>
            <a:off x="4458514" y="345760"/>
            <a:ext cx="22267675" cy="1432322"/>
          </a:xfrm>
        </p:spPr>
        <p:txBody>
          <a:bodyPr/>
          <a:lstStyle/>
          <a:p>
            <a:pPr>
              <a:spcBef>
                <a:spcPts val="600"/>
              </a:spcBef>
            </a:pPr>
            <a:r>
              <a:rPr lang="en-US" sz="8800" dirty="0"/>
              <a:t>Title</a:t>
            </a:r>
          </a:p>
        </p:txBody>
      </p:sp>
      <p:sp>
        <p:nvSpPr>
          <p:cNvPr id="19" name="TextBox 18">
            <a:extLst>
              <a:ext uri="{FF2B5EF4-FFF2-40B4-BE49-F238E27FC236}">
                <a16:creationId xmlns:a16="http://schemas.microsoft.com/office/drawing/2014/main" id="{57E506A4-9D96-83C0-8A88-4FC22678CCF0}"/>
              </a:ext>
            </a:extLst>
          </p:cNvPr>
          <p:cNvSpPr txBox="1"/>
          <p:nvPr/>
        </p:nvSpPr>
        <p:spPr>
          <a:xfrm>
            <a:off x="348519" y="41822331"/>
            <a:ext cx="5341081" cy="954107"/>
          </a:xfrm>
          <a:prstGeom prst="rect">
            <a:avLst/>
          </a:prstGeom>
          <a:solidFill>
            <a:schemeClr val="accent1"/>
          </a:solidFill>
        </p:spPr>
        <p:txBody>
          <a:bodyPr wrap="square">
            <a:spAutoFit/>
          </a:bodyPr>
          <a:lstStyle/>
          <a:p>
            <a:r>
              <a:rPr lang="en-IE" sz="2800" dirty="0"/>
              <a:t>https://cyber-rci.com/2025/</a:t>
            </a:r>
          </a:p>
          <a:p>
            <a:endParaRPr lang="en-IE" sz="2800" dirty="0"/>
          </a:p>
        </p:txBody>
      </p:sp>
      <p:sp>
        <p:nvSpPr>
          <p:cNvPr id="24" name="Text Placeholder 2">
            <a:extLst>
              <a:ext uri="{FF2B5EF4-FFF2-40B4-BE49-F238E27FC236}">
                <a16:creationId xmlns:a16="http://schemas.microsoft.com/office/drawing/2014/main" id="{9A597EB0-C271-3C37-E5FF-C9219D69DA30}"/>
              </a:ext>
            </a:extLst>
          </p:cNvPr>
          <p:cNvSpPr txBox="1">
            <a:spLocks/>
          </p:cNvSpPr>
          <p:nvPr/>
        </p:nvSpPr>
        <p:spPr>
          <a:xfrm>
            <a:off x="989258" y="9417672"/>
            <a:ext cx="13577173" cy="800265"/>
          </a:xfrm>
          <a:prstGeom prst="rect">
            <a:avLst/>
          </a:prstGeom>
          <a:solidFill>
            <a:schemeClr val="accent1">
              <a:lumMod val="60000"/>
              <a:lumOff val="40000"/>
            </a:schemeClr>
          </a:solidFill>
        </p:spPr>
        <p:txBody>
          <a:bodyPr wrap="square" lIns="89551" tIns="89551" rIns="89551" bIns="89551" anchor="t" anchorCtr="0">
            <a:spAutoFit/>
          </a:bodyPr>
          <a:lstStyle>
            <a:lvl1pPr marL="0" indent="0" algn="ctr" defTabSz="4298410" rtl="0" eaLnBrk="1" latinLnBrk="0" hangingPunct="1">
              <a:spcBef>
                <a:spcPct val="20000"/>
              </a:spcBef>
              <a:buFont typeface="Arial" pitchFamily="34" charset="0"/>
              <a:buNone/>
              <a:defRPr sz="3900" b="1" u="sng" kern="1200" baseline="0">
                <a:solidFill>
                  <a:schemeClr val="tx1"/>
                </a:solidFill>
                <a:latin typeface="+mn-lt"/>
                <a:ea typeface="+mn-ea"/>
                <a:cs typeface="+mn-cs"/>
              </a:defRPr>
            </a:lvl1pPr>
            <a:lvl2pPr marL="3492457" indent="-1343252" algn="l" defTabSz="4298410"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373012" indent="-1074603" algn="l" defTabSz="429841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22217"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671420"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r>
              <a:rPr lang="en-US" dirty="0"/>
              <a:t>Introduction</a:t>
            </a:r>
          </a:p>
        </p:txBody>
      </p:sp>
      <p:sp>
        <p:nvSpPr>
          <p:cNvPr id="27" name="Text Placeholder 1">
            <a:extLst>
              <a:ext uri="{FF2B5EF4-FFF2-40B4-BE49-F238E27FC236}">
                <a16:creationId xmlns:a16="http://schemas.microsoft.com/office/drawing/2014/main" id="{B83D41B0-0CE2-B5D1-A1E3-D2BE528DEDCE}"/>
              </a:ext>
            </a:extLst>
          </p:cNvPr>
          <p:cNvSpPr txBox="1">
            <a:spLocks/>
          </p:cNvSpPr>
          <p:nvPr/>
        </p:nvSpPr>
        <p:spPr>
          <a:xfrm>
            <a:off x="989256" y="10206376"/>
            <a:ext cx="13577173" cy="883014"/>
          </a:xfrm>
          <a:prstGeom prst="rect">
            <a:avLst/>
          </a:prstGeom>
        </p:spPr>
        <p:txBody>
          <a:bodyPr wrap="square" lIns="223877" tIns="223877" rIns="223877" bIns="223877" anchor="t" anchorCtr="0">
            <a:spAutoFit/>
          </a:bodyPr>
          <a:lstStyle>
            <a:lvl1pPr marL="0" indent="0" algn="l" defTabSz="4298410" rtl="0" eaLnBrk="1" latinLnBrk="0" hangingPunct="1">
              <a:spcBef>
                <a:spcPct val="20000"/>
              </a:spcBef>
              <a:buFont typeface="Arial" pitchFamily="34" charset="0"/>
              <a:buNone/>
              <a:defRPr sz="2800" kern="1200">
                <a:solidFill>
                  <a:schemeClr val="tx1"/>
                </a:solidFill>
                <a:latin typeface="Times New Roman" panose="02020603050405020304" pitchFamily="18" charset="0"/>
                <a:ea typeface="+mn-ea"/>
                <a:cs typeface="Times New Roman" panose="02020603050405020304" pitchFamily="18" charset="0"/>
              </a:defRPr>
            </a:lvl1pPr>
            <a:lvl2pPr marL="1455191" indent="-55968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2pPr>
            <a:lvl3pPr marL="2014879" indent="-55968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3pPr>
            <a:lvl4pPr marL="2630537" indent="-61565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4pPr>
            <a:lvl5pPr marL="3078288" indent="-447751"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pPr algn="just"/>
            <a:r>
              <a:rPr lang="en-US" dirty="0"/>
              <a:t>Introduction text here</a:t>
            </a:r>
          </a:p>
        </p:txBody>
      </p:sp>
      <p:sp>
        <p:nvSpPr>
          <p:cNvPr id="28" name="Text Placeholder 2">
            <a:extLst>
              <a:ext uri="{FF2B5EF4-FFF2-40B4-BE49-F238E27FC236}">
                <a16:creationId xmlns:a16="http://schemas.microsoft.com/office/drawing/2014/main" id="{19AE1382-36AF-CC8C-28E1-F6433257EC03}"/>
              </a:ext>
            </a:extLst>
          </p:cNvPr>
          <p:cNvSpPr txBox="1">
            <a:spLocks/>
          </p:cNvSpPr>
          <p:nvPr/>
        </p:nvSpPr>
        <p:spPr>
          <a:xfrm>
            <a:off x="952450" y="13504178"/>
            <a:ext cx="13577172" cy="800265"/>
          </a:xfrm>
          <a:prstGeom prst="rect">
            <a:avLst/>
          </a:prstGeom>
          <a:solidFill>
            <a:schemeClr val="accent1">
              <a:lumMod val="60000"/>
              <a:lumOff val="40000"/>
            </a:schemeClr>
          </a:solidFill>
        </p:spPr>
        <p:txBody>
          <a:bodyPr wrap="square" lIns="89551" tIns="89551" rIns="89551" bIns="89551" anchor="t" anchorCtr="0">
            <a:spAutoFit/>
          </a:bodyPr>
          <a:lstStyle>
            <a:lvl1pPr marL="0" indent="0" algn="ctr" defTabSz="4298410" rtl="0" eaLnBrk="1" latinLnBrk="0" hangingPunct="1">
              <a:spcBef>
                <a:spcPct val="20000"/>
              </a:spcBef>
              <a:buFont typeface="Arial" pitchFamily="34" charset="0"/>
              <a:buNone/>
              <a:defRPr sz="3900" b="1" u="sng" kern="1200" baseline="0">
                <a:solidFill>
                  <a:schemeClr val="tx1"/>
                </a:solidFill>
                <a:latin typeface="+mn-lt"/>
                <a:ea typeface="+mn-ea"/>
                <a:cs typeface="+mn-cs"/>
              </a:defRPr>
            </a:lvl1pPr>
            <a:lvl2pPr marL="3492457" indent="-1343252" algn="l" defTabSz="4298410"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373012" indent="-1074603" algn="l" defTabSz="429841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22217"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671420"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r>
              <a:rPr lang="en-US" dirty="0"/>
              <a:t>Literature Review</a:t>
            </a:r>
          </a:p>
        </p:txBody>
      </p:sp>
      <p:sp>
        <p:nvSpPr>
          <p:cNvPr id="29" name="Text Placeholder 1">
            <a:extLst>
              <a:ext uri="{FF2B5EF4-FFF2-40B4-BE49-F238E27FC236}">
                <a16:creationId xmlns:a16="http://schemas.microsoft.com/office/drawing/2014/main" id="{B9D3C770-A1C9-0D1E-CB85-81D8D7DF56B8}"/>
              </a:ext>
            </a:extLst>
          </p:cNvPr>
          <p:cNvSpPr txBox="1">
            <a:spLocks/>
          </p:cNvSpPr>
          <p:nvPr/>
        </p:nvSpPr>
        <p:spPr>
          <a:xfrm>
            <a:off x="1132886" y="19469695"/>
            <a:ext cx="13101260" cy="1400078"/>
          </a:xfrm>
          <a:prstGeom prst="rect">
            <a:avLst/>
          </a:prstGeom>
        </p:spPr>
        <p:txBody>
          <a:bodyPr wrap="square" lIns="223877" tIns="223877" rIns="223877" bIns="223877" anchor="t" anchorCtr="0">
            <a:spAutoFit/>
          </a:bodyPr>
          <a:lstStyle>
            <a:lvl1pPr marL="0" indent="0" algn="l" defTabSz="4298410" rtl="0" eaLnBrk="1" latinLnBrk="0" hangingPunct="1">
              <a:spcBef>
                <a:spcPct val="20000"/>
              </a:spcBef>
              <a:buFont typeface="Arial" pitchFamily="34" charset="0"/>
              <a:buNone/>
              <a:defRPr sz="2800" kern="1200">
                <a:solidFill>
                  <a:schemeClr val="tx1"/>
                </a:solidFill>
                <a:latin typeface="Times New Roman" panose="02020603050405020304" pitchFamily="18" charset="0"/>
                <a:ea typeface="+mn-ea"/>
                <a:cs typeface="Times New Roman" panose="02020603050405020304" pitchFamily="18" charset="0"/>
              </a:defRPr>
            </a:lvl1pPr>
            <a:lvl2pPr marL="1455191" indent="-55968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2pPr>
            <a:lvl3pPr marL="2014879" indent="-55968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3pPr>
            <a:lvl4pPr marL="2630537" indent="-61565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4pPr>
            <a:lvl5pPr marL="3078288" indent="-447751"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pPr algn="just"/>
            <a:r>
              <a:rPr lang="en-US" b="1" u="sng" dirty="0"/>
              <a:t>Research Gap</a:t>
            </a:r>
          </a:p>
          <a:p>
            <a:pPr algn="just"/>
            <a:r>
              <a:rPr lang="en-US" dirty="0"/>
              <a:t>Explain the research gap</a:t>
            </a:r>
          </a:p>
        </p:txBody>
      </p:sp>
      <p:sp>
        <p:nvSpPr>
          <p:cNvPr id="30" name="Text Placeholder 3">
            <a:extLst>
              <a:ext uri="{FF2B5EF4-FFF2-40B4-BE49-F238E27FC236}">
                <a16:creationId xmlns:a16="http://schemas.microsoft.com/office/drawing/2014/main" id="{BCC12380-A6EF-B028-9622-276A7A728A4B}"/>
              </a:ext>
            </a:extLst>
          </p:cNvPr>
          <p:cNvSpPr txBox="1">
            <a:spLocks/>
          </p:cNvSpPr>
          <p:nvPr/>
        </p:nvSpPr>
        <p:spPr>
          <a:xfrm>
            <a:off x="935995" y="30209685"/>
            <a:ext cx="13577171" cy="800265"/>
          </a:xfrm>
          <a:prstGeom prst="rect">
            <a:avLst/>
          </a:prstGeom>
          <a:solidFill>
            <a:schemeClr val="accent1">
              <a:lumMod val="60000"/>
              <a:lumOff val="40000"/>
            </a:schemeClr>
          </a:solidFill>
        </p:spPr>
        <p:txBody>
          <a:bodyPr wrap="square" lIns="89551" tIns="89551" rIns="89551" bIns="89551" anchor="t" anchorCtr="0">
            <a:spAutoFit/>
          </a:bodyPr>
          <a:lstStyle>
            <a:lvl1pPr marL="0" indent="0" algn="ctr" defTabSz="4298410" rtl="0" eaLnBrk="1" latinLnBrk="0" hangingPunct="1">
              <a:spcBef>
                <a:spcPct val="20000"/>
              </a:spcBef>
              <a:buFont typeface="Arial" pitchFamily="34" charset="0"/>
              <a:buNone/>
              <a:defRPr sz="3900" b="1" u="sng" kern="1200" baseline="0">
                <a:solidFill>
                  <a:schemeClr val="tx1"/>
                </a:solidFill>
                <a:latin typeface="+mn-lt"/>
                <a:ea typeface="+mn-ea"/>
                <a:cs typeface="+mn-cs"/>
              </a:defRPr>
            </a:lvl1pPr>
            <a:lvl2pPr marL="3492457" indent="-1343252" algn="l" defTabSz="4298410"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373012" indent="-1074603" algn="l" defTabSz="429841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22217"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671420"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r>
              <a:rPr lang="en-US" dirty="0"/>
              <a:t>Methodology</a:t>
            </a:r>
          </a:p>
        </p:txBody>
      </p:sp>
      <p:sp>
        <p:nvSpPr>
          <p:cNvPr id="31" name="Text Placeholder 10">
            <a:extLst>
              <a:ext uri="{FF2B5EF4-FFF2-40B4-BE49-F238E27FC236}">
                <a16:creationId xmlns:a16="http://schemas.microsoft.com/office/drawing/2014/main" id="{857F0909-D461-51C6-68F1-AE75A52E360B}"/>
              </a:ext>
            </a:extLst>
          </p:cNvPr>
          <p:cNvSpPr txBox="1">
            <a:spLocks/>
          </p:cNvSpPr>
          <p:nvPr/>
        </p:nvSpPr>
        <p:spPr>
          <a:xfrm>
            <a:off x="935997" y="31109270"/>
            <a:ext cx="13155239" cy="883014"/>
          </a:xfrm>
          <a:prstGeom prst="rect">
            <a:avLst/>
          </a:prstGeom>
        </p:spPr>
        <p:txBody>
          <a:bodyPr wrap="square" lIns="223877" tIns="223877" rIns="223877" bIns="223877" anchor="t" anchorCtr="0">
            <a:spAutoFit/>
          </a:bodyPr>
          <a:lstStyle>
            <a:lvl1pPr marL="0" indent="0" algn="l" defTabSz="4298410" rtl="0" eaLnBrk="1" latinLnBrk="0" hangingPunct="1">
              <a:spcBef>
                <a:spcPct val="20000"/>
              </a:spcBef>
              <a:buFont typeface="Arial" pitchFamily="34" charset="0"/>
              <a:buNone/>
              <a:defRPr sz="2800" kern="1200">
                <a:solidFill>
                  <a:schemeClr val="tx1"/>
                </a:solidFill>
                <a:latin typeface="Times New Roman" panose="02020603050405020304" pitchFamily="18" charset="0"/>
                <a:ea typeface="+mn-ea"/>
                <a:cs typeface="Times New Roman" panose="02020603050405020304" pitchFamily="18" charset="0"/>
              </a:defRPr>
            </a:lvl1pPr>
            <a:lvl2pPr marL="1455191" indent="-55968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2pPr>
            <a:lvl3pPr marL="2014879" indent="-55968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3pPr>
            <a:lvl4pPr marL="2630537" indent="-61565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4pPr>
            <a:lvl5pPr marL="3078288" indent="-447751"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r>
              <a:rPr lang="en-US" dirty="0"/>
              <a:t>Figure 1. Methodology Image.</a:t>
            </a:r>
          </a:p>
        </p:txBody>
      </p:sp>
      <p:sp>
        <p:nvSpPr>
          <p:cNvPr id="32" name="Text Placeholder 6">
            <a:extLst>
              <a:ext uri="{FF2B5EF4-FFF2-40B4-BE49-F238E27FC236}">
                <a16:creationId xmlns:a16="http://schemas.microsoft.com/office/drawing/2014/main" id="{E7ABEC3F-AE49-9415-0EA7-94511A22DC07}"/>
              </a:ext>
            </a:extLst>
          </p:cNvPr>
          <p:cNvSpPr txBox="1">
            <a:spLocks/>
          </p:cNvSpPr>
          <p:nvPr/>
        </p:nvSpPr>
        <p:spPr>
          <a:xfrm>
            <a:off x="15726056" y="12140738"/>
            <a:ext cx="13511321" cy="800265"/>
          </a:xfrm>
          <a:prstGeom prst="rect">
            <a:avLst/>
          </a:prstGeom>
          <a:solidFill>
            <a:schemeClr val="accent1">
              <a:lumMod val="60000"/>
              <a:lumOff val="40000"/>
            </a:schemeClr>
          </a:solidFill>
        </p:spPr>
        <p:txBody>
          <a:bodyPr wrap="square" lIns="89551" tIns="89551" rIns="89551" bIns="89551" anchor="t" anchorCtr="0">
            <a:spAutoFit/>
          </a:bodyPr>
          <a:lstStyle>
            <a:lvl1pPr marL="0" indent="0" algn="ctr" defTabSz="4298410" rtl="0" eaLnBrk="1" latinLnBrk="0" hangingPunct="1">
              <a:spcBef>
                <a:spcPct val="20000"/>
              </a:spcBef>
              <a:buFont typeface="Arial" pitchFamily="34" charset="0"/>
              <a:buNone/>
              <a:defRPr sz="3900" b="1" u="sng" kern="1200" baseline="0">
                <a:solidFill>
                  <a:schemeClr val="tx1"/>
                </a:solidFill>
                <a:latin typeface="+mn-lt"/>
                <a:ea typeface="+mn-ea"/>
                <a:cs typeface="+mn-cs"/>
              </a:defRPr>
            </a:lvl1pPr>
            <a:lvl2pPr marL="3492457" indent="-1343252" algn="l" defTabSz="4298410"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373012" indent="-1074603" algn="l" defTabSz="429841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22217"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671420"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r>
              <a:rPr lang="en-US" dirty="0"/>
              <a:t>Results and Discussion</a:t>
            </a:r>
          </a:p>
        </p:txBody>
      </p:sp>
      <p:sp>
        <p:nvSpPr>
          <p:cNvPr id="33" name="Text Placeholder 7">
            <a:extLst>
              <a:ext uri="{FF2B5EF4-FFF2-40B4-BE49-F238E27FC236}">
                <a16:creationId xmlns:a16="http://schemas.microsoft.com/office/drawing/2014/main" id="{954A9627-0A45-AD98-7907-6323157ECB68}"/>
              </a:ext>
            </a:extLst>
          </p:cNvPr>
          <p:cNvSpPr txBox="1">
            <a:spLocks/>
          </p:cNvSpPr>
          <p:nvPr/>
        </p:nvSpPr>
        <p:spPr>
          <a:xfrm>
            <a:off x="15989692" y="13093975"/>
            <a:ext cx="12986250" cy="883014"/>
          </a:xfrm>
          <a:prstGeom prst="rect">
            <a:avLst/>
          </a:prstGeom>
        </p:spPr>
        <p:txBody>
          <a:bodyPr wrap="square" lIns="223877" tIns="223877" rIns="223877" bIns="223877" anchor="t" anchorCtr="0">
            <a:spAutoFit/>
          </a:bodyPr>
          <a:lstStyle>
            <a:lvl1pPr marL="0" indent="0" algn="l" defTabSz="4298410" rtl="0" eaLnBrk="1" latinLnBrk="0" hangingPunct="1">
              <a:spcBef>
                <a:spcPct val="20000"/>
              </a:spcBef>
              <a:buFont typeface="Arial" pitchFamily="34" charset="0"/>
              <a:buNone/>
              <a:defRPr sz="2800" kern="1200">
                <a:solidFill>
                  <a:schemeClr val="tx1"/>
                </a:solidFill>
                <a:latin typeface="Times New Roman" panose="02020603050405020304" pitchFamily="18" charset="0"/>
                <a:ea typeface="+mn-ea"/>
                <a:cs typeface="Times New Roman" panose="02020603050405020304" pitchFamily="18" charset="0"/>
              </a:defRPr>
            </a:lvl1pPr>
            <a:lvl2pPr marL="1455191" indent="-55968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2pPr>
            <a:lvl3pPr marL="2014879" indent="-55968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3pPr>
            <a:lvl4pPr marL="2630537" indent="-61565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4pPr>
            <a:lvl5pPr marL="3078288" indent="-447751"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pPr algn="just"/>
            <a:r>
              <a:rPr lang="en-US" dirty="0"/>
              <a:t>Result and Discussion Text</a:t>
            </a:r>
          </a:p>
        </p:txBody>
      </p:sp>
      <p:sp>
        <p:nvSpPr>
          <p:cNvPr id="34" name="Text Placeholder 4">
            <a:extLst>
              <a:ext uri="{FF2B5EF4-FFF2-40B4-BE49-F238E27FC236}">
                <a16:creationId xmlns:a16="http://schemas.microsoft.com/office/drawing/2014/main" id="{B687898B-16AF-D623-801F-FEC88991A89F}"/>
              </a:ext>
            </a:extLst>
          </p:cNvPr>
          <p:cNvSpPr txBox="1">
            <a:spLocks/>
          </p:cNvSpPr>
          <p:nvPr/>
        </p:nvSpPr>
        <p:spPr>
          <a:xfrm>
            <a:off x="15681924" y="21320406"/>
            <a:ext cx="13588348" cy="800265"/>
          </a:xfrm>
          <a:prstGeom prst="rect">
            <a:avLst/>
          </a:prstGeom>
          <a:solidFill>
            <a:schemeClr val="accent1">
              <a:lumMod val="60000"/>
              <a:lumOff val="40000"/>
            </a:schemeClr>
          </a:solidFill>
        </p:spPr>
        <p:txBody>
          <a:bodyPr wrap="square" lIns="89551" tIns="89551" rIns="89551" bIns="89551" anchor="t" anchorCtr="0">
            <a:spAutoFit/>
          </a:bodyPr>
          <a:lstStyle>
            <a:lvl1pPr marL="0" indent="0" algn="ctr" defTabSz="4298410" rtl="0" eaLnBrk="1" latinLnBrk="0" hangingPunct="1">
              <a:spcBef>
                <a:spcPct val="20000"/>
              </a:spcBef>
              <a:buFont typeface="Arial" pitchFamily="34" charset="0"/>
              <a:buNone/>
              <a:defRPr sz="3900" b="1" u="sng" kern="1200" baseline="0">
                <a:solidFill>
                  <a:schemeClr val="tx1"/>
                </a:solidFill>
                <a:latin typeface="+mn-lt"/>
                <a:ea typeface="+mn-ea"/>
                <a:cs typeface="+mn-cs"/>
              </a:defRPr>
            </a:lvl1pPr>
            <a:lvl2pPr marL="3492457" indent="-1343252" algn="l" defTabSz="4298410"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373012" indent="-1074603" algn="l" defTabSz="429841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22217"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671420"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r>
              <a:rPr lang="en-US" dirty="0"/>
              <a:t>Limitation</a:t>
            </a:r>
          </a:p>
        </p:txBody>
      </p:sp>
      <p:graphicFrame>
        <p:nvGraphicFramePr>
          <p:cNvPr id="37" name="Table 36">
            <a:extLst>
              <a:ext uri="{FF2B5EF4-FFF2-40B4-BE49-F238E27FC236}">
                <a16:creationId xmlns:a16="http://schemas.microsoft.com/office/drawing/2014/main" id="{97B5EDD2-F9D2-6964-849C-DE02B29A1740}"/>
              </a:ext>
            </a:extLst>
          </p:cNvPr>
          <p:cNvGraphicFramePr>
            <a:graphicFrameLocks noGrp="1"/>
          </p:cNvGraphicFramePr>
          <p:nvPr/>
        </p:nvGraphicFramePr>
        <p:xfrm>
          <a:off x="1214539" y="15168599"/>
          <a:ext cx="12986250" cy="4187821"/>
        </p:xfrm>
        <a:graphic>
          <a:graphicData uri="http://schemas.openxmlformats.org/drawingml/2006/table">
            <a:tbl>
              <a:tblPr firstRow="1" bandRow="1">
                <a:tableStyleId>{5C22544A-7EE6-4342-B048-85BDC9FD1C3A}</a:tableStyleId>
              </a:tblPr>
              <a:tblGrid>
                <a:gridCol w="3777988">
                  <a:extLst>
                    <a:ext uri="{9D8B030D-6E8A-4147-A177-3AD203B41FA5}">
                      <a16:colId xmlns:a16="http://schemas.microsoft.com/office/drawing/2014/main" val="964264487"/>
                    </a:ext>
                  </a:extLst>
                </a:gridCol>
                <a:gridCol w="1690502">
                  <a:extLst>
                    <a:ext uri="{9D8B030D-6E8A-4147-A177-3AD203B41FA5}">
                      <a16:colId xmlns:a16="http://schemas.microsoft.com/office/drawing/2014/main" val="3828320152"/>
                    </a:ext>
                  </a:extLst>
                </a:gridCol>
                <a:gridCol w="7517760">
                  <a:extLst>
                    <a:ext uri="{9D8B030D-6E8A-4147-A177-3AD203B41FA5}">
                      <a16:colId xmlns:a16="http://schemas.microsoft.com/office/drawing/2014/main" val="3020739549"/>
                    </a:ext>
                  </a:extLst>
                </a:gridCol>
              </a:tblGrid>
              <a:tr h="797339">
                <a:tc>
                  <a:txBody>
                    <a:bodyPr/>
                    <a:lstStyle/>
                    <a:p>
                      <a:pPr algn="ctr"/>
                      <a:r>
                        <a:rPr lang="en-US" sz="2800" dirty="0"/>
                        <a:t>Col1</a:t>
                      </a:r>
                      <a:endParaRPr lang="en-IE" sz="2800" dirty="0"/>
                    </a:p>
                  </a:txBody>
                  <a:tcPr marL="0" marR="0" marT="0" marB="0" anchor="ctr"/>
                </a:tc>
                <a:tc>
                  <a:txBody>
                    <a:bodyPr/>
                    <a:lstStyle/>
                    <a:p>
                      <a:pPr algn="ctr"/>
                      <a:r>
                        <a:rPr lang="en-US" sz="2800" dirty="0"/>
                        <a:t>Col2</a:t>
                      </a:r>
                      <a:endParaRPr lang="en-IE" sz="2800" dirty="0"/>
                    </a:p>
                  </a:txBody>
                  <a:tcPr marL="0" marR="0" marT="0" marB="0" anchor="ctr"/>
                </a:tc>
                <a:tc>
                  <a:txBody>
                    <a:bodyPr/>
                    <a:lstStyle/>
                    <a:p>
                      <a:pPr algn="ctr"/>
                      <a:r>
                        <a:rPr lang="en-US" sz="2800" dirty="0"/>
                        <a:t>Col3</a:t>
                      </a:r>
                      <a:endParaRPr lang="en-IE" sz="2800" dirty="0"/>
                    </a:p>
                  </a:txBody>
                  <a:tcPr marL="0" marR="0" marT="0" marB="0" anchor="ctr"/>
                </a:tc>
                <a:extLst>
                  <a:ext uri="{0D108BD9-81ED-4DB2-BD59-A6C34878D82A}">
                    <a16:rowId xmlns:a16="http://schemas.microsoft.com/office/drawing/2014/main" val="3484295537"/>
                  </a:ext>
                </a:extLst>
              </a:tr>
              <a:tr h="673044">
                <a:tc>
                  <a:txBody>
                    <a:bodyPr/>
                    <a:lstStyle/>
                    <a:p>
                      <a:r>
                        <a:rPr lang="en-US" sz="2400" dirty="0"/>
                        <a:t>Text [1]</a:t>
                      </a:r>
                      <a:endParaRPr lang="en-IE" sz="2400" dirty="0"/>
                    </a:p>
                  </a:txBody>
                  <a:tcPr marL="180000" marR="0" marT="0" marB="0" anchor="ctr"/>
                </a:tc>
                <a:tc>
                  <a:txBody>
                    <a:bodyPr/>
                    <a:lstStyle/>
                    <a:p>
                      <a:pPr algn="ctr"/>
                      <a:r>
                        <a:rPr lang="en-US" sz="2400" dirty="0"/>
                        <a:t>Text</a:t>
                      </a:r>
                      <a:endParaRPr lang="en-IE" sz="2400" dirty="0"/>
                    </a:p>
                  </a:txBody>
                  <a:tcPr marL="180000" marR="0" marT="0" marB="0" anchor="ctr"/>
                </a:tc>
                <a:tc>
                  <a:txBody>
                    <a:bodyPr/>
                    <a:lstStyle/>
                    <a:p>
                      <a:r>
                        <a:rPr lang="en-US" sz="2400" dirty="0"/>
                        <a:t>Text</a:t>
                      </a:r>
                      <a:endParaRPr lang="en-IE" sz="2400" dirty="0"/>
                    </a:p>
                  </a:txBody>
                  <a:tcPr marL="180000" marR="0" marT="0" marB="0" anchor="ctr"/>
                </a:tc>
                <a:extLst>
                  <a:ext uri="{0D108BD9-81ED-4DB2-BD59-A6C34878D82A}">
                    <a16:rowId xmlns:a16="http://schemas.microsoft.com/office/drawing/2014/main" val="3631412952"/>
                  </a:ext>
                </a:extLst>
              </a:tr>
              <a:tr h="673044">
                <a:tc>
                  <a:txBody>
                    <a:bodyPr/>
                    <a:lstStyle/>
                    <a:p>
                      <a:r>
                        <a:rPr lang="en-US" sz="2400" dirty="0"/>
                        <a:t>Text [2]</a:t>
                      </a:r>
                      <a:endParaRPr lang="en-IE" sz="2400" dirty="0"/>
                    </a:p>
                  </a:txBody>
                  <a:tcPr marL="180000" marR="0" marT="0" marB="0" anchor="ctr"/>
                </a:tc>
                <a:tc>
                  <a:txBody>
                    <a:bodyPr/>
                    <a:lstStyle/>
                    <a:p>
                      <a:pPr algn="ctr"/>
                      <a:r>
                        <a:rPr lang="en-US" sz="2400" dirty="0"/>
                        <a:t>Text</a:t>
                      </a:r>
                      <a:endParaRPr lang="en-IE" sz="2400" dirty="0"/>
                    </a:p>
                  </a:txBody>
                  <a:tcPr marL="180000" marR="0" marT="0" marB="0" anchor="ctr"/>
                </a:tc>
                <a:tc>
                  <a:txBody>
                    <a:bodyPr/>
                    <a:lstStyle/>
                    <a:p>
                      <a:r>
                        <a:rPr lang="en-US" sz="2400" dirty="0"/>
                        <a:t>Text</a:t>
                      </a:r>
                      <a:endParaRPr lang="en-IE" sz="2400" dirty="0"/>
                    </a:p>
                  </a:txBody>
                  <a:tcPr marL="180000" marR="0" marT="0" marB="0" anchor="ctr"/>
                </a:tc>
                <a:extLst>
                  <a:ext uri="{0D108BD9-81ED-4DB2-BD59-A6C34878D82A}">
                    <a16:rowId xmlns:a16="http://schemas.microsoft.com/office/drawing/2014/main" val="3194601077"/>
                  </a:ext>
                </a:extLst>
              </a:tr>
              <a:tr h="673044">
                <a:tc>
                  <a:txBody>
                    <a:bodyPr/>
                    <a:lstStyle/>
                    <a:p>
                      <a:r>
                        <a:rPr lang="en-US" sz="2400" dirty="0"/>
                        <a:t>Text [3]</a:t>
                      </a:r>
                      <a:endParaRPr lang="en-IE" sz="2400" dirty="0"/>
                    </a:p>
                  </a:txBody>
                  <a:tcPr marL="180000" marR="0" marT="0" marB="0" anchor="ctr"/>
                </a:tc>
                <a:tc>
                  <a:txBody>
                    <a:bodyPr/>
                    <a:lstStyle/>
                    <a:p>
                      <a:pPr algn="ctr"/>
                      <a:r>
                        <a:rPr lang="en-US" sz="2400" dirty="0"/>
                        <a:t>Text</a:t>
                      </a:r>
                      <a:endParaRPr lang="en-IE" sz="2400" dirty="0"/>
                    </a:p>
                  </a:txBody>
                  <a:tcPr marL="180000" marR="0" marT="0" marB="0" anchor="ctr"/>
                </a:tc>
                <a:tc>
                  <a:txBody>
                    <a:bodyPr/>
                    <a:lstStyle/>
                    <a:p>
                      <a:r>
                        <a:rPr lang="en-US" sz="2400" dirty="0"/>
                        <a:t>Text</a:t>
                      </a:r>
                      <a:endParaRPr lang="en-IE" sz="2400" dirty="0"/>
                    </a:p>
                  </a:txBody>
                  <a:tcPr marL="180000" marR="0" marT="0" marB="0" anchor="ctr"/>
                </a:tc>
                <a:extLst>
                  <a:ext uri="{0D108BD9-81ED-4DB2-BD59-A6C34878D82A}">
                    <a16:rowId xmlns:a16="http://schemas.microsoft.com/office/drawing/2014/main" val="1939247972"/>
                  </a:ext>
                </a:extLst>
              </a:tr>
              <a:tr h="682951">
                <a:tc>
                  <a:txBody>
                    <a:bodyPr/>
                    <a:lstStyle/>
                    <a:p>
                      <a:r>
                        <a:rPr lang="en-US" sz="2400" dirty="0"/>
                        <a:t>Text [4]</a:t>
                      </a:r>
                      <a:endParaRPr lang="en-IE" sz="2400" dirty="0"/>
                    </a:p>
                  </a:txBody>
                  <a:tcPr marL="180000" marR="0" marT="0" marB="0" anchor="ctr"/>
                </a:tc>
                <a:tc>
                  <a:txBody>
                    <a:bodyPr/>
                    <a:lstStyle/>
                    <a:p>
                      <a:pPr algn="ctr"/>
                      <a:r>
                        <a:rPr lang="en-US" sz="2400" dirty="0"/>
                        <a:t>Text</a:t>
                      </a:r>
                      <a:endParaRPr lang="en-IE" sz="2400" dirty="0"/>
                    </a:p>
                  </a:txBody>
                  <a:tcPr marL="180000" marR="0" marT="0" marB="0" anchor="ctr"/>
                </a:tc>
                <a:tc>
                  <a:txBody>
                    <a:bodyPr/>
                    <a:lstStyle/>
                    <a:p>
                      <a:r>
                        <a:rPr lang="en-US" sz="2400" dirty="0"/>
                        <a:t>Text</a:t>
                      </a:r>
                      <a:endParaRPr lang="en-IE" sz="2400" dirty="0"/>
                    </a:p>
                  </a:txBody>
                  <a:tcPr marL="180000" marR="0" marT="0" marB="0" anchor="ctr"/>
                </a:tc>
                <a:extLst>
                  <a:ext uri="{0D108BD9-81ED-4DB2-BD59-A6C34878D82A}">
                    <a16:rowId xmlns:a16="http://schemas.microsoft.com/office/drawing/2014/main" val="1476004576"/>
                  </a:ext>
                </a:extLst>
              </a:tr>
              <a:tr h="688399">
                <a:tc>
                  <a:txBody>
                    <a:bodyPr/>
                    <a:lstStyle/>
                    <a:p>
                      <a:r>
                        <a:rPr lang="en-US" sz="2400" dirty="0"/>
                        <a:t>Text [5]</a:t>
                      </a:r>
                      <a:endParaRPr lang="en-IE" sz="2400" dirty="0"/>
                    </a:p>
                  </a:txBody>
                  <a:tcPr marL="180000" marR="0" marT="0" marB="0" anchor="ctr"/>
                </a:tc>
                <a:tc>
                  <a:txBody>
                    <a:bodyPr/>
                    <a:lstStyle/>
                    <a:p>
                      <a:pPr algn="ctr"/>
                      <a:r>
                        <a:rPr lang="en-US" sz="2400" dirty="0"/>
                        <a:t>Text</a:t>
                      </a:r>
                      <a:endParaRPr lang="en-IE" sz="2400" dirty="0"/>
                    </a:p>
                  </a:txBody>
                  <a:tcPr marL="180000" marR="0" marT="0" marB="0" anchor="ctr"/>
                </a:tc>
                <a:tc>
                  <a:txBody>
                    <a:bodyPr/>
                    <a:lstStyle/>
                    <a:p>
                      <a:r>
                        <a:rPr lang="en-US" sz="2400" dirty="0"/>
                        <a:t>Text</a:t>
                      </a:r>
                      <a:endParaRPr lang="en-IE" sz="2400" dirty="0"/>
                    </a:p>
                  </a:txBody>
                  <a:tcPr marL="180000" marR="0" marT="0" marB="0" anchor="ctr"/>
                </a:tc>
                <a:extLst>
                  <a:ext uri="{0D108BD9-81ED-4DB2-BD59-A6C34878D82A}">
                    <a16:rowId xmlns:a16="http://schemas.microsoft.com/office/drawing/2014/main" val="764390063"/>
                  </a:ext>
                </a:extLst>
              </a:tr>
            </a:tbl>
          </a:graphicData>
        </a:graphic>
      </p:graphicFrame>
      <p:sp>
        <p:nvSpPr>
          <p:cNvPr id="1101" name="Text Box 1">
            <a:extLst>
              <a:ext uri="{FF2B5EF4-FFF2-40B4-BE49-F238E27FC236}">
                <a16:creationId xmlns:a16="http://schemas.microsoft.com/office/drawing/2014/main" id="{9DFABCEB-6643-96C0-BAA4-3CDA97222BEF}"/>
              </a:ext>
            </a:extLst>
          </p:cNvPr>
          <p:cNvSpPr txBox="1">
            <a:spLocks noChangeArrowheads="1"/>
          </p:cNvSpPr>
          <p:nvPr/>
        </p:nvSpPr>
        <p:spPr bwMode="auto">
          <a:xfrm>
            <a:off x="3250875" y="39708150"/>
            <a:ext cx="8625048" cy="4774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IE" altLang="zh-CN" sz="24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Figure 1.</a:t>
            </a:r>
            <a:r>
              <a:rPr kumimoji="0" lang="en-IE" altLang="zh-CN"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Methodology Title</a:t>
            </a:r>
            <a:endParaRPr kumimoji="0" lang="en-IE" altLang="zh-CN"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368" name="Text Box 1">
            <a:extLst>
              <a:ext uri="{FF2B5EF4-FFF2-40B4-BE49-F238E27FC236}">
                <a16:creationId xmlns:a16="http://schemas.microsoft.com/office/drawing/2014/main" id="{2735B8E3-844B-CEE6-08DB-2986962CB25D}"/>
              </a:ext>
            </a:extLst>
          </p:cNvPr>
          <p:cNvSpPr txBox="1">
            <a:spLocks noChangeArrowheads="1"/>
          </p:cNvSpPr>
          <p:nvPr/>
        </p:nvSpPr>
        <p:spPr bwMode="auto">
          <a:xfrm>
            <a:off x="17922091" y="11262669"/>
            <a:ext cx="8625048" cy="4774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IE" altLang="zh-CN" sz="24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Figure 2.</a:t>
            </a:r>
            <a:r>
              <a:rPr kumimoji="0" lang="en-IE" altLang="zh-CN"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Title</a:t>
            </a:r>
            <a:endParaRPr kumimoji="0" lang="en-IE" altLang="zh-CN"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372" name="Text Placeholder 7">
            <a:extLst>
              <a:ext uri="{FF2B5EF4-FFF2-40B4-BE49-F238E27FC236}">
                <a16:creationId xmlns:a16="http://schemas.microsoft.com/office/drawing/2014/main" id="{75AB6E7D-9357-C090-40FC-0D0BE2455580}"/>
              </a:ext>
            </a:extLst>
          </p:cNvPr>
          <p:cNvSpPr txBox="1">
            <a:spLocks/>
          </p:cNvSpPr>
          <p:nvPr/>
        </p:nvSpPr>
        <p:spPr>
          <a:xfrm>
            <a:off x="15989692" y="5504681"/>
            <a:ext cx="13300000" cy="883014"/>
          </a:xfrm>
          <a:prstGeom prst="rect">
            <a:avLst/>
          </a:prstGeom>
        </p:spPr>
        <p:txBody>
          <a:bodyPr wrap="square" lIns="223877" tIns="223877" rIns="223877" bIns="223877" anchor="t" anchorCtr="0">
            <a:spAutoFit/>
          </a:bodyPr>
          <a:lstStyle>
            <a:lvl1pPr marL="0" indent="0" algn="l" defTabSz="4298410" rtl="0" eaLnBrk="1" latinLnBrk="0" hangingPunct="1">
              <a:spcBef>
                <a:spcPct val="20000"/>
              </a:spcBef>
              <a:buFont typeface="Arial" pitchFamily="34" charset="0"/>
              <a:buNone/>
              <a:defRPr sz="2800" kern="1200">
                <a:solidFill>
                  <a:schemeClr val="tx1"/>
                </a:solidFill>
                <a:latin typeface="Times New Roman" panose="02020603050405020304" pitchFamily="18" charset="0"/>
                <a:ea typeface="+mn-ea"/>
                <a:cs typeface="Times New Roman" panose="02020603050405020304" pitchFamily="18" charset="0"/>
              </a:defRPr>
            </a:lvl1pPr>
            <a:lvl2pPr marL="1455191" indent="-55968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2pPr>
            <a:lvl3pPr marL="2014879" indent="-55968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3pPr>
            <a:lvl4pPr marL="2630537" indent="-61565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4pPr>
            <a:lvl5pPr marL="3078288" indent="-447751"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r>
              <a:rPr lang="en-US" dirty="0"/>
              <a:t>Figure 2. Any other figure</a:t>
            </a:r>
          </a:p>
        </p:txBody>
      </p:sp>
      <p:sp>
        <p:nvSpPr>
          <p:cNvPr id="1377" name="Text Placeholder 7">
            <a:extLst>
              <a:ext uri="{FF2B5EF4-FFF2-40B4-BE49-F238E27FC236}">
                <a16:creationId xmlns:a16="http://schemas.microsoft.com/office/drawing/2014/main" id="{69D7A36B-6165-2364-83A0-FFE06DA8D380}"/>
              </a:ext>
            </a:extLst>
          </p:cNvPr>
          <p:cNvSpPr txBox="1">
            <a:spLocks/>
          </p:cNvSpPr>
          <p:nvPr/>
        </p:nvSpPr>
        <p:spPr>
          <a:xfrm>
            <a:off x="15831716" y="22280125"/>
            <a:ext cx="13563635" cy="1400078"/>
          </a:xfrm>
          <a:prstGeom prst="rect">
            <a:avLst/>
          </a:prstGeom>
        </p:spPr>
        <p:txBody>
          <a:bodyPr wrap="square" lIns="223877" tIns="223877" rIns="223877" bIns="223877" anchor="t" anchorCtr="0">
            <a:spAutoFit/>
          </a:bodyPr>
          <a:lstStyle>
            <a:lvl1pPr marL="0" indent="0" algn="l" defTabSz="4298410" rtl="0" eaLnBrk="1" latinLnBrk="0" hangingPunct="1">
              <a:spcBef>
                <a:spcPct val="20000"/>
              </a:spcBef>
              <a:buFont typeface="Arial" pitchFamily="34" charset="0"/>
              <a:buNone/>
              <a:defRPr sz="2800" kern="1200">
                <a:solidFill>
                  <a:schemeClr val="tx1"/>
                </a:solidFill>
                <a:latin typeface="Times New Roman" panose="02020603050405020304" pitchFamily="18" charset="0"/>
                <a:ea typeface="+mn-ea"/>
                <a:cs typeface="Times New Roman" panose="02020603050405020304" pitchFamily="18" charset="0"/>
              </a:defRPr>
            </a:lvl1pPr>
            <a:lvl2pPr marL="1455191" indent="-55968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2pPr>
            <a:lvl3pPr marL="2014879" indent="-55968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3pPr>
            <a:lvl4pPr marL="2630537" indent="-61565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4pPr>
            <a:lvl5pPr marL="3078288" indent="-447751"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pPr marL="457200" indent="-457200">
              <a:buFont typeface="Arial" panose="020B0604020202020204" pitchFamily="34" charset="0"/>
              <a:buChar char="•"/>
            </a:pPr>
            <a:r>
              <a:rPr lang="en-US" dirty="0"/>
              <a:t>Limitation 1</a:t>
            </a:r>
          </a:p>
          <a:p>
            <a:pPr marL="457200" indent="-457200">
              <a:buFont typeface="Arial" panose="020B0604020202020204" pitchFamily="34" charset="0"/>
              <a:buChar char="•"/>
            </a:pPr>
            <a:r>
              <a:rPr lang="en-US" dirty="0"/>
              <a:t>Limitation 2</a:t>
            </a:r>
          </a:p>
        </p:txBody>
      </p:sp>
      <p:sp>
        <p:nvSpPr>
          <p:cNvPr id="1378" name="Text Box 1">
            <a:extLst>
              <a:ext uri="{FF2B5EF4-FFF2-40B4-BE49-F238E27FC236}">
                <a16:creationId xmlns:a16="http://schemas.microsoft.com/office/drawing/2014/main" id="{F86EF707-FDE0-1150-1DAB-1E9FB91800DA}"/>
              </a:ext>
            </a:extLst>
          </p:cNvPr>
          <p:cNvSpPr txBox="1">
            <a:spLocks noChangeArrowheads="1"/>
          </p:cNvSpPr>
          <p:nvPr/>
        </p:nvSpPr>
        <p:spPr bwMode="auto">
          <a:xfrm>
            <a:off x="2424382" y="14619496"/>
            <a:ext cx="8625048" cy="4774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IE" altLang="zh-CN" sz="2400" b="1" dirty="0">
                <a:latin typeface="Times New Roman" panose="02020603050405020304" pitchFamily="18" charset="0"/>
                <a:ea typeface="Times New Roman" panose="02020603050405020304" pitchFamily="18" charset="0"/>
                <a:cs typeface="Times New Roman" panose="02020603050405020304" pitchFamily="18" charset="0"/>
              </a:rPr>
              <a:t>Table</a:t>
            </a:r>
            <a:r>
              <a:rPr kumimoji="0" lang="en-IE" altLang="zh-CN" sz="24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1.</a:t>
            </a:r>
            <a:r>
              <a:rPr kumimoji="0" lang="en-IE" altLang="zh-CN"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E" altLang="zh-CN" sz="2400" dirty="0">
                <a:latin typeface="Times New Roman" panose="02020603050405020304" pitchFamily="18" charset="0"/>
                <a:ea typeface="Times New Roman" panose="02020603050405020304" pitchFamily="18" charset="0"/>
                <a:cs typeface="Times New Roman" panose="02020603050405020304" pitchFamily="18" charset="0"/>
              </a:rPr>
              <a:t>Sample Table</a:t>
            </a:r>
            <a:endParaRPr kumimoji="0" lang="en-IE" altLang="zh-CN"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487" name="TextBox 1486">
            <a:extLst>
              <a:ext uri="{FF2B5EF4-FFF2-40B4-BE49-F238E27FC236}">
                <a16:creationId xmlns:a16="http://schemas.microsoft.com/office/drawing/2014/main" id="{D62283E3-FF91-D50F-490E-F9098DB69220}"/>
              </a:ext>
            </a:extLst>
          </p:cNvPr>
          <p:cNvSpPr txBox="1"/>
          <p:nvPr/>
        </p:nvSpPr>
        <p:spPr>
          <a:xfrm>
            <a:off x="16138557" y="39171098"/>
            <a:ext cx="8395479" cy="1200329"/>
          </a:xfrm>
          <a:prstGeom prst="rect">
            <a:avLst/>
          </a:prstGeom>
          <a:noFill/>
        </p:spPr>
        <p:txBody>
          <a:bodyPr wrap="square" rtlCol="0">
            <a:spAutoFit/>
          </a:bodyPr>
          <a:lstStyle/>
          <a:p>
            <a:r>
              <a:rPr lang="en-US" sz="1800" baseline="30000" dirty="0">
                <a:latin typeface="Times New Roman" panose="02020603050405020304" pitchFamily="18" charset="0"/>
                <a:cs typeface="Times New Roman" panose="02020603050405020304" pitchFamily="18" charset="0"/>
                <a:hlinkClick r:id="rId5"/>
              </a:rPr>
              <a:t>1</a:t>
            </a:r>
            <a:r>
              <a:rPr lang="en-US" sz="1800" dirty="0">
                <a:latin typeface="Times New Roman" panose="02020603050405020304" pitchFamily="18" charset="0"/>
                <a:cs typeface="Times New Roman" panose="02020603050405020304" pitchFamily="18" charset="0"/>
                <a:hlinkClick r:id="rId5"/>
              </a:rPr>
              <a:t>Author1@universityofgalway.ie</a:t>
            </a:r>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r>
              <a:rPr lang="en-US" sz="1800" baseline="30000" dirty="0">
                <a:latin typeface="Times New Roman" panose="02020603050405020304" pitchFamily="18" charset="0"/>
                <a:cs typeface="Times New Roman" panose="02020603050405020304" pitchFamily="18" charset="0"/>
                <a:hlinkClick r:id="rId6"/>
              </a:rPr>
              <a:t>2</a:t>
            </a:r>
            <a:r>
              <a:rPr lang="en-US" sz="1800" dirty="0">
                <a:latin typeface="Times New Roman" panose="02020603050405020304" pitchFamily="18" charset="0"/>
                <a:cs typeface="Times New Roman" panose="02020603050405020304" pitchFamily="18" charset="0"/>
                <a:hlinkClick r:id="rId6"/>
              </a:rPr>
              <a:t>jAuthor2@universityofgalway.ie</a:t>
            </a:r>
            <a:endParaRPr lang="en-IE" sz="1800" dirty="0">
              <a:latin typeface="Times New Roman" panose="02020603050405020304" pitchFamily="18" charset="0"/>
              <a:cs typeface="Times New Roman" panose="02020603050405020304" pitchFamily="18" charset="0"/>
            </a:endParaRPr>
          </a:p>
          <a:p>
            <a:endParaRPr lang="en-IE" sz="1800" dirty="0">
              <a:latin typeface="Times New Roman" panose="02020603050405020304" pitchFamily="18" charset="0"/>
              <a:cs typeface="Times New Roman" panose="02020603050405020304" pitchFamily="18" charset="0"/>
            </a:endParaRPr>
          </a:p>
        </p:txBody>
      </p:sp>
      <p:grpSp>
        <p:nvGrpSpPr>
          <p:cNvPr id="59" name="Group 58">
            <a:extLst>
              <a:ext uri="{FF2B5EF4-FFF2-40B4-BE49-F238E27FC236}">
                <a16:creationId xmlns:a16="http://schemas.microsoft.com/office/drawing/2014/main" id="{B8548590-0497-4436-B442-5BD851F4A903}"/>
              </a:ext>
            </a:extLst>
          </p:cNvPr>
          <p:cNvGrpSpPr/>
          <p:nvPr/>
        </p:nvGrpSpPr>
        <p:grpSpPr>
          <a:xfrm>
            <a:off x="0" y="40306240"/>
            <a:ext cx="30275213" cy="2712261"/>
            <a:chOff x="-30194" y="8039100"/>
            <a:chExt cx="18368787" cy="2332394"/>
          </a:xfrm>
        </p:grpSpPr>
        <p:grpSp>
          <p:nvGrpSpPr>
            <p:cNvPr id="60" name="Group 9">
              <a:extLst>
                <a:ext uri="{FF2B5EF4-FFF2-40B4-BE49-F238E27FC236}">
                  <a16:creationId xmlns:a16="http://schemas.microsoft.com/office/drawing/2014/main" id="{20D8317E-C267-46C7-92FD-8881A6B2099D}"/>
                </a:ext>
              </a:extLst>
            </p:cNvPr>
            <p:cNvGrpSpPr/>
            <p:nvPr/>
          </p:nvGrpSpPr>
          <p:grpSpPr>
            <a:xfrm>
              <a:off x="5325761" y="8399854"/>
              <a:ext cx="2294239" cy="1239446"/>
              <a:chOff x="-41190" y="-108738"/>
              <a:chExt cx="557951" cy="269180"/>
            </a:xfrm>
          </p:grpSpPr>
          <p:sp>
            <p:nvSpPr>
              <p:cNvPr id="78" name="Freeform 10">
                <a:extLst>
                  <a:ext uri="{FF2B5EF4-FFF2-40B4-BE49-F238E27FC236}">
                    <a16:creationId xmlns:a16="http://schemas.microsoft.com/office/drawing/2014/main" id="{63805F28-1A1C-441A-A8D4-0BAAEE27627A}"/>
                  </a:ext>
                </a:extLst>
              </p:cNvPr>
              <p:cNvSpPr/>
              <p:nvPr/>
            </p:nvSpPr>
            <p:spPr>
              <a:xfrm>
                <a:off x="-41190" y="-14528"/>
                <a:ext cx="557951" cy="151396"/>
              </a:xfrm>
              <a:custGeom>
                <a:avLst/>
                <a:gdLst/>
                <a:ahLst/>
                <a:cxnLst/>
                <a:rect l="l" t="t" r="r" b="b"/>
                <a:pathLst>
                  <a:path w="557951" h="151396">
                    <a:moveTo>
                      <a:pt x="75698" y="0"/>
                    </a:moveTo>
                    <a:lnTo>
                      <a:pt x="482253" y="0"/>
                    </a:lnTo>
                    <a:cubicBezTo>
                      <a:pt x="502329" y="0"/>
                      <a:pt x="521583" y="7975"/>
                      <a:pt x="535779" y="22171"/>
                    </a:cubicBezTo>
                    <a:cubicBezTo>
                      <a:pt x="549976" y="36368"/>
                      <a:pt x="557951" y="55622"/>
                      <a:pt x="557951" y="75698"/>
                    </a:cubicBezTo>
                    <a:lnTo>
                      <a:pt x="557951" y="75698"/>
                    </a:lnTo>
                    <a:cubicBezTo>
                      <a:pt x="557951" y="95774"/>
                      <a:pt x="549976" y="115028"/>
                      <a:pt x="535779" y="129225"/>
                    </a:cubicBezTo>
                    <a:cubicBezTo>
                      <a:pt x="521583" y="143421"/>
                      <a:pt x="502329" y="151396"/>
                      <a:pt x="482253" y="151396"/>
                    </a:cubicBezTo>
                    <a:lnTo>
                      <a:pt x="75698" y="151396"/>
                    </a:lnTo>
                    <a:cubicBezTo>
                      <a:pt x="55622" y="151396"/>
                      <a:pt x="36368" y="143421"/>
                      <a:pt x="22171" y="129225"/>
                    </a:cubicBezTo>
                    <a:cubicBezTo>
                      <a:pt x="7975" y="115028"/>
                      <a:pt x="0" y="95774"/>
                      <a:pt x="0" y="75698"/>
                    </a:cubicBezTo>
                    <a:lnTo>
                      <a:pt x="0" y="75698"/>
                    </a:lnTo>
                    <a:cubicBezTo>
                      <a:pt x="0" y="55622"/>
                      <a:pt x="7975" y="36368"/>
                      <a:pt x="22171" y="22171"/>
                    </a:cubicBezTo>
                    <a:cubicBezTo>
                      <a:pt x="36368" y="7975"/>
                      <a:pt x="55622" y="0"/>
                      <a:pt x="75698" y="0"/>
                    </a:cubicBezTo>
                    <a:close/>
                  </a:path>
                </a:pathLst>
              </a:custGeom>
              <a:solidFill>
                <a:srgbClr val="00357A"/>
              </a:solidFill>
            </p:spPr>
          </p:sp>
          <p:sp>
            <p:nvSpPr>
              <p:cNvPr id="79" name="TextBox 11">
                <a:extLst>
                  <a:ext uri="{FF2B5EF4-FFF2-40B4-BE49-F238E27FC236}">
                    <a16:creationId xmlns:a16="http://schemas.microsoft.com/office/drawing/2014/main" id="{617D6AEF-ED12-47A7-8C2E-A43FBA9B61CA}"/>
                  </a:ext>
                </a:extLst>
              </p:cNvPr>
              <p:cNvSpPr txBox="1"/>
              <p:nvPr/>
            </p:nvSpPr>
            <p:spPr>
              <a:xfrm>
                <a:off x="-15707" y="-108738"/>
                <a:ext cx="516761" cy="269180"/>
              </a:xfrm>
              <a:prstGeom prst="rect">
                <a:avLst/>
              </a:prstGeom>
            </p:spPr>
            <p:txBody>
              <a:bodyPr lIns="50800" tIns="50800" rIns="50800" bIns="50800" rtlCol="0" anchor="ctr"/>
              <a:lstStyle/>
              <a:p>
                <a:pPr algn="ctr">
                  <a:lnSpc>
                    <a:spcPts val="2800"/>
                  </a:lnSpc>
                </a:pPr>
                <a:r>
                  <a:rPr lang="en-US" sz="2000" b="1" dirty="0">
                    <a:solidFill>
                      <a:srgbClr val="FFFFFF"/>
                    </a:solidFill>
                    <a:latin typeface="Poppins Bold"/>
                    <a:ea typeface="Poppins Bold"/>
                    <a:cs typeface="Poppins Bold"/>
                    <a:sym typeface="Poppins Bold"/>
                  </a:rPr>
                  <a:t>SPONSORS</a:t>
                </a:r>
              </a:p>
            </p:txBody>
          </p:sp>
        </p:grpSp>
        <p:sp>
          <p:nvSpPr>
            <p:cNvPr id="61" name="Freeform 6">
              <a:extLst>
                <a:ext uri="{FF2B5EF4-FFF2-40B4-BE49-F238E27FC236}">
                  <a16:creationId xmlns:a16="http://schemas.microsoft.com/office/drawing/2014/main" id="{6A67A131-B1FE-43F8-BD8C-2F0B0C1F7166}"/>
                </a:ext>
              </a:extLst>
            </p:cNvPr>
            <p:cNvSpPr/>
            <p:nvPr/>
          </p:nvSpPr>
          <p:spPr>
            <a:xfrm>
              <a:off x="-30194" y="8742165"/>
              <a:ext cx="18368787" cy="1629329"/>
            </a:xfrm>
            <a:custGeom>
              <a:avLst/>
              <a:gdLst/>
              <a:ahLst/>
              <a:cxnLst/>
              <a:rect l="l" t="t" r="r" b="b"/>
              <a:pathLst>
                <a:path w="18742851" h="2414807">
                  <a:moveTo>
                    <a:pt x="0" y="0"/>
                  </a:moveTo>
                  <a:lnTo>
                    <a:pt x="18742851" y="0"/>
                  </a:lnTo>
                  <a:lnTo>
                    <a:pt x="18742851" y="2414807"/>
                  </a:lnTo>
                  <a:lnTo>
                    <a:pt x="0" y="2414807"/>
                  </a:lnTo>
                  <a:lnTo>
                    <a:pt x="0" y="0"/>
                  </a:lnTo>
                  <a:close/>
                </a:path>
              </a:pathLst>
            </a:custGeom>
            <a:blipFill>
              <a:blip r:embed="rId7"/>
              <a:stretch>
                <a:fillRect l="-1535" r="-1535"/>
              </a:stretch>
            </a:blipFill>
          </p:spPr>
          <p:txBody>
            <a:bodyPr/>
            <a:lstStyle/>
            <a:p>
              <a:endParaRPr lang="en-IE" dirty="0"/>
            </a:p>
          </p:txBody>
        </p:sp>
        <p:sp>
          <p:nvSpPr>
            <p:cNvPr id="62" name="Freeform 7">
              <a:extLst>
                <a:ext uri="{FF2B5EF4-FFF2-40B4-BE49-F238E27FC236}">
                  <a16:creationId xmlns:a16="http://schemas.microsoft.com/office/drawing/2014/main" id="{40B8D753-1589-4B57-81CA-B90FB409D85F}"/>
                </a:ext>
              </a:extLst>
            </p:cNvPr>
            <p:cNvSpPr/>
            <p:nvPr/>
          </p:nvSpPr>
          <p:spPr>
            <a:xfrm>
              <a:off x="11333866" y="9648825"/>
              <a:ext cx="2463209" cy="662333"/>
            </a:xfrm>
            <a:custGeom>
              <a:avLst/>
              <a:gdLst/>
              <a:ahLst/>
              <a:cxnLst/>
              <a:rect l="l" t="t" r="r" b="b"/>
              <a:pathLst>
                <a:path w="2188862" h="700896">
                  <a:moveTo>
                    <a:pt x="0" y="0"/>
                  </a:moveTo>
                  <a:lnTo>
                    <a:pt x="2188863" y="0"/>
                  </a:lnTo>
                  <a:lnTo>
                    <a:pt x="2188863" y="700896"/>
                  </a:lnTo>
                  <a:lnTo>
                    <a:pt x="0" y="700896"/>
                  </a:lnTo>
                  <a:lnTo>
                    <a:pt x="0" y="0"/>
                  </a:lnTo>
                  <a:close/>
                </a:path>
              </a:pathLst>
            </a:custGeom>
            <a:blipFill>
              <a:blip r:embed="rId8"/>
              <a:stretch>
                <a:fillRect/>
              </a:stretch>
            </a:blipFill>
          </p:spPr>
        </p:sp>
        <p:sp>
          <p:nvSpPr>
            <p:cNvPr id="63" name="Freeform 8">
              <a:extLst>
                <a:ext uri="{FF2B5EF4-FFF2-40B4-BE49-F238E27FC236}">
                  <a16:creationId xmlns:a16="http://schemas.microsoft.com/office/drawing/2014/main" id="{0AE24DC3-45A4-4B88-8638-D3347D3723AD}"/>
                </a:ext>
              </a:extLst>
            </p:cNvPr>
            <p:cNvSpPr/>
            <p:nvPr/>
          </p:nvSpPr>
          <p:spPr>
            <a:xfrm>
              <a:off x="5430546" y="9287419"/>
              <a:ext cx="2581622" cy="883744"/>
            </a:xfrm>
            <a:custGeom>
              <a:avLst/>
              <a:gdLst/>
              <a:ahLst/>
              <a:cxnLst/>
              <a:rect l="l" t="t" r="r" b="b"/>
              <a:pathLst>
                <a:path w="1201852" h="529556">
                  <a:moveTo>
                    <a:pt x="0" y="0"/>
                  </a:moveTo>
                  <a:lnTo>
                    <a:pt x="1201852" y="0"/>
                  </a:lnTo>
                  <a:lnTo>
                    <a:pt x="1201852" y="529555"/>
                  </a:lnTo>
                  <a:lnTo>
                    <a:pt x="0" y="529555"/>
                  </a:lnTo>
                  <a:lnTo>
                    <a:pt x="0" y="0"/>
                  </a:lnTo>
                  <a:close/>
                </a:path>
              </a:pathLst>
            </a:custGeom>
            <a:blipFill>
              <a:blip r:embed="rId9"/>
              <a:stretch>
                <a:fillRect t="-5098" b="-5098"/>
              </a:stretch>
            </a:blipFill>
          </p:spPr>
        </p:sp>
        <p:grpSp>
          <p:nvGrpSpPr>
            <p:cNvPr id="64" name="Group 12">
              <a:extLst>
                <a:ext uri="{FF2B5EF4-FFF2-40B4-BE49-F238E27FC236}">
                  <a16:creationId xmlns:a16="http://schemas.microsoft.com/office/drawing/2014/main" id="{7B70506F-7377-487B-841D-4C4291E918D0}"/>
                </a:ext>
              </a:extLst>
            </p:cNvPr>
            <p:cNvGrpSpPr/>
            <p:nvPr/>
          </p:nvGrpSpPr>
          <p:grpSpPr>
            <a:xfrm>
              <a:off x="-13313" y="8039100"/>
              <a:ext cx="2184883" cy="1026807"/>
              <a:chOff x="-5180" y="-65193"/>
              <a:chExt cx="563131" cy="222075"/>
            </a:xfrm>
          </p:grpSpPr>
          <p:sp>
            <p:nvSpPr>
              <p:cNvPr id="76" name="Freeform 13">
                <a:extLst>
                  <a:ext uri="{FF2B5EF4-FFF2-40B4-BE49-F238E27FC236}">
                    <a16:creationId xmlns:a16="http://schemas.microsoft.com/office/drawing/2014/main" id="{8DE783DB-ECE0-4816-9834-A4939BCD64D1}"/>
                  </a:ext>
                </a:extLst>
              </p:cNvPr>
              <p:cNvSpPr/>
              <p:nvPr/>
            </p:nvSpPr>
            <p:spPr>
              <a:xfrm>
                <a:off x="0" y="0"/>
                <a:ext cx="557951" cy="151396"/>
              </a:xfrm>
              <a:custGeom>
                <a:avLst/>
                <a:gdLst/>
                <a:ahLst/>
                <a:cxnLst/>
                <a:rect l="l" t="t" r="r" b="b"/>
                <a:pathLst>
                  <a:path w="557951" h="151396">
                    <a:moveTo>
                      <a:pt x="75698" y="0"/>
                    </a:moveTo>
                    <a:lnTo>
                      <a:pt x="482253" y="0"/>
                    </a:lnTo>
                    <a:cubicBezTo>
                      <a:pt x="502329" y="0"/>
                      <a:pt x="521583" y="7975"/>
                      <a:pt x="535779" y="22171"/>
                    </a:cubicBezTo>
                    <a:cubicBezTo>
                      <a:pt x="549976" y="36368"/>
                      <a:pt x="557951" y="55622"/>
                      <a:pt x="557951" y="75698"/>
                    </a:cubicBezTo>
                    <a:lnTo>
                      <a:pt x="557951" y="75698"/>
                    </a:lnTo>
                    <a:cubicBezTo>
                      <a:pt x="557951" y="95774"/>
                      <a:pt x="549976" y="115028"/>
                      <a:pt x="535779" y="129225"/>
                    </a:cubicBezTo>
                    <a:cubicBezTo>
                      <a:pt x="521583" y="143421"/>
                      <a:pt x="502329" y="151396"/>
                      <a:pt x="482253" y="151396"/>
                    </a:cubicBezTo>
                    <a:lnTo>
                      <a:pt x="75698" y="151396"/>
                    </a:lnTo>
                    <a:cubicBezTo>
                      <a:pt x="55622" y="151396"/>
                      <a:pt x="36368" y="143421"/>
                      <a:pt x="22171" y="129225"/>
                    </a:cubicBezTo>
                    <a:cubicBezTo>
                      <a:pt x="7975" y="115028"/>
                      <a:pt x="0" y="95774"/>
                      <a:pt x="0" y="75698"/>
                    </a:cubicBezTo>
                    <a:lnTo>
                      <a:pt x="0" y="75698"/>
                    </a:lnTo>
                    <a:cubicBezTo>
                      <a:pt x="0" y="55622"/>
                      <a:pt x="7975" y="36368"/>
                      <a:pt x="22171" y="22171"/>
                    </a:cubicBezTo>
                    <a:cubicBezTo>
                      <a:pt x="36368" y="7975"/>
                      <a:pt x="55622" y="0"/>
                      <a:pt x="75698" y="0"/>
                    </a:cubicBezTo>
                    <a:close/>
                  </a:path>
                </a:pathLst>
              </a:custGeom>
              <a:solidFill>
                <a:srgbClr val="00357A"/>
              </a:solidFill>
            </p:spPr>
          </p:sp>
          <p:sp>
            <p:nvSpPr>
              <p:cNvPr id="77" name="TextBox 14">
                <a:extLst>
                  <a:ext uri="{FF2B5EF4-FFF2-40B4-BE49-F238E27FC236}">
                    <a16:creationId xmlns:a16="http://schemas.microsoft.com/office/drawing/2014/main" id="{EDA9389A-996F-477C-A3E0-5D50550E5644}"/>
                  </a:ext>
                </a:extLst>
              </p:cNvPr>
              <p:cNvSpPr txBox="1"/>
              <p:nvPr/>
            </p:nvSpPr>
            <p:spPr>
              <a:xfrm>
                <a:off x="-5180" y="-65193"/>
                <a:ext cx="557951" cy="222075"/>
              </a:xfrm>
              <a:prstGeom prst="rect">
                <a:avLst/>
              </a:prstGeom>
            </p:spPr>
            <p:txBody>
              <a:bodyPr lIns="50800" tIns="50800" rIns="50800" bIns="50800" rtlCol="0" anchor="ctr"/>
              <a:lstStyle/>
              <a:p>
                <a:pPr algn="ctr">
                  <a:lnSpc>
                    <a:spcPts val="2800"/>
                  </a:lnSpc>
                </a:pPr>
                <a:r>
                  <a:rPr lang="en-US" sz="2000" b="1" dirty="0">
                    <a:solidFill>
                      <a:srgbClr val="FFFFFF"/>
                    </a:solidFill>
                    <a:latin typeface="Poppins Bold"/>
                    <a:ea typeface="Poppins Bold"/>
                    <a:cs typeface="Poppins Bold"/>
                    <a:sym typeface="Poppins Bold"/>
                  </a:rPr>
                  <a:t>ORGANISERS</a:t>
                </a:r>
              </a:p>
            </p:txBody>
          </p:sp>
        </p:grpSp>
        <p:sp>
          <p:nvSpPr>
            <p:cNvPr id="65" name="Freeform 15">
              <a:extLst>
                <a:ext uri="{FF2B5EF4-FFF2-40B4-BE49-F238E27FC236}">
                  <a16:creationId xmlns:a16="http://schemas.microsoft.com/office/drawing/2014/main" id="{57EC018D-1C1B-40A6-A13A-2FDF3B5A6C29}"/>
                </a:ext>
              </a:extLst>
            </p:cNvPr>
            <p:cNvSpPr/>
            <p:nvPr/>
          </p:nvSpPr>
          <p:spPr>
            <a:xfrm>
              <a:off x="3565019" y="9667882"/>
              <a:ext cx="1458127" cy="619466"/>
            </a:xfrm>
            <a:custGeom>
              <a:avLst/>
              <a:gdLst/>
              <a:ahLst/>
              <a:cxnLst/>
              <a:rect l="l" t="t" r="r" b="b"/>
              <a:pathLst>
                <a:path w="1458127" h="619466">
                  <a:moveTo>
                    <a:pt x="0" y="0"/>
                  </a:moveTo>
                  <a:lnTo>
                    <a:pt x="1458127" y="0"/>
                  </a:lnTo>
                  <a:lnTo>
                    <a:pt x="1458127" y="619466"/>
                  </a:lnTo>
                  <a:lnTo>
                    <a:pt x="0" y="619466"/>
                  </a:lnTo>
                  <a:lnTo>
                    <a:pt x="0" y="0"/>
                  </a:lnTo>
                  <a:close/>
                </a:path>
              </a:pathLst>
            </a:custGeom>
            <a:blipFill>
              <a:blip r:embed="rId10"/>
              <a:stretch>
                <a:fillRect/>
              </a:stretch>
            </a:blipFill>
          </p:spPr>
        </p:sp>
        <p:sp>
          <p:nvSpPr>
            <p:cNvPr id="66" name="Freeform 16">
              <a:extLst>
                <a:ext uri="{FF2B5EF4-FFF2-40B4-BE49-F238E27FC236}">
                  <a16:creationId xmlns:a16="http://schemas.microsoft.com/office/drawing/2014/main" id="{F8709811-D428-4F6C-9F31-575C81D76A5F}"/>
                </a:ext>
              </a:extLst>
            </p:cNvPr>
            <p:cNvSpPr/>
            <p:nvPr/>
          </p:nvSpPr>
          <p:spPr>
            <a:xfrm>
              <a:off x="3565019" y="8768455"/>
              <a:ext cx="1253607" cy="784515"/>
            </a:xfrm>
            <a:custGeom>
              <a:avLst/>
              <a:gdLst/>
              <a:ahLst/>
              <a:cxnLst/>
              <a:rect l="l" t="t" r="r" b="b"/>
              <a:pathLst>
                <a:path w="1253607" h="784515">
                  <a:moveTo>
                    <a:pt x="0" y="0"/>
                  </a:moveTo>
                  <a:lnTo>
                    <a:pt x="1253607" y="0"/>
                  </a:lnTo>
                  <a:lnTo>
                    <a:pt x="1253607" y="784515"/>
                  </a:lnTo>
                  <a:lnTo>
                    <a:pt x="0" y="784515"/>
                  </a:lnTo>
                  <a:lnTo>
                    <a:pt x="0" y="0"/>
                  </a:lnTo>
                  <a:close/>
                </a:path>
              </a:pathLst>
            </a:custGeom>
            <a:blipFill>
              <a:blip r:embed="rId11"/>
              <a:stretch>
                <a:fillRect/>
              </a:stretch>
            </a:blipFill>
          </p:spPr>
        </p:sp>
        <p:sp>
          <p:nvSpPr>
            <p:cNvPr id="67" name="Freeform 17">
              <a:extLst>
                <a:ext uri="{FF2B5EF4-FFF2-40B4-BE49-F238E27FC236}">
                  <a16:creationId xmlns:a16="http://schemas.microsoft.com/office/drawing/2014/main" id="{C57D7B74-25DC-4906-B8D9-185FAC063C2A}"/>
                </a:ext>
              </a:extLst>
            </p:cNvPr>
            <p:cNvSpPr/>
            <p:nvPr/>
          </p:nvSpPr>
          <p:spPr>
            <a:xfrm>
              <a:off x="0" y="8737219"/>
              <a:ext cx="2755393" cy="1026806"/>
            </a:xfrm>
            <a:custGeom>
              <a:avLst/>
              <a:gdLst/>
              <a:ahLst/>
              <a:cxnLst/>
              <a:rect l="l" t="t" r="r" b="b"/>
              <a:pathLst>
                <a:path w="2654668" h="1026806">
                  <a:moveTo>
                    <a:pt x="0" y="0"/>
                  </a:moveTo>
                  <a:lnTo>
                    <a:pt x="2654669" y="0"/>
                  </a:lnTo>
                  <a:lnTo>
                    <a:pt x="2654669" y="1026805"/>
                  </a:lnTo>
                  <a:lnTo>
                    <a:pt x="0" y="1026805"/>
                  </a:lnTo>
                  <a:lnTo>
                    <a:pt x="0" y="0"/>
                  </a:lnTo>
                  <a:close/>
                </a:path>
              </a:pathLst>
            </a:custGeom>
            <a:blipFill>
              <a:blip r:embed="rId12"/>
              <a:stretch>
                <a:fillRect/>
              </a:stretch>
            </a:blipFill>
          </p:spPr>
        </p:sp>
        <p:sp>
          <p:nvSpPr>
            <p:cNvPr id="68" name="Freeform 18">
              <a:extLst>
                <a:ext uri="{FF2B5EF4-FFF2-40B4-BE49-F238E27FC236}">
                  <a16:creationId xmlns:a16="http://schemas.microsoft.com/office/drawing/2014/main" id="{DC9EC3A4-48D3-4804-91D1-3175D9A07E33}"/>
                </a:ext>
              </a:extLst>
            </p:cNvPr>
            <p:cNvSpPr/>
            <p:nvPr/>
          </p:nvSpPr>
          <p:spPr>
            <a:xfrm>
              <a:off x="13797076" y="9214613"/>
              <a:ext cx="1261204" cy="956550"/>
            </a:xfrm>
            <a:custGeom>
              <a:avLst/>
              <a:gdLst/>
              <a:ahLst/>
              <a:cxnLst/>
              <a:rect l="l" t="t" r="r" b="b"/>
              <a:pathLst>
                <a:path w="771833" h="514555">
                  <a:moveTo>
                    <a:pt x="0" y="0"/>
                  </a:moveTo>
                  <a:lnTo>
                    <a:pt x="771832" y="0"/>
                  </a:lnTo>
                  <a:lnTo>
                    <a:pt x="771832" y="514555"/>
                  </a:lnTo>
                  <a:lnTo>
                    <a:pt x="0" y="514555"/>
                  </a:lnTo>
                  <a:lnTo>
                    <a:pt x="0" y="0"/>
                  </a:lnTo>
                  <a:close/>
                </a:path>
              </a:pathLst>
            </a:custGeom>
            <a:blipFill>
              <a:blip r:embed="rId13"/>
              <a:stretch>
                <a:fillRect/>
              </a:stretch>
            </a:blipFill>
          </p:spPr>
        </p:sp>
        <p:sp>
          <p:nvSpPr>
            <p:cNvPr id="69" name="Freeform 19">
              <a:extLst>
                <a:ext uri="{FF2B5EF4-FFF2-40B4-BE49-F238E27FC236}">
                  <a16:creationId xmlns:a16="http://schemas.microsoft.com/office/drawing/2014/main" id="{881F4C21-615F-45C5-8F34-E81DB489418C}"/>
                </a:ext>
              </a:extLst>
            </p:cNvPr>
            <p:cNvSpPr/>
            <p:nvPr/>
          </p:nvSpPr>
          <p:spPr>
            <a:xfrm>
              <a:off x="15220338" y="9287420"/>
              <a:ext cx="1129584" cy="883744"/>
            </a:xfrm>
            <a:custGeom>
              <a:avLst/>
              <a:gdLst/>
              <a:ahLst/>
              <a:cxnLst/>
              <a:rect l="l" t="t" r="r" b="b"/>
              <a:pathLst>
                <a:path w="911910" h="621757">
                  <a:moveTo>
                    <a:pt x="0" y="0"/>
                  </a:moveTo>
                  <a:lnTo>
                    <a:pt x="911911" y="0"/>
                  </a:lnTo>
                  <a:lnTo>
                    <a:pt x="911911" y="621757"/>
                  </a:lnTo>
                  <a:lnTo>
                    <a:pt x="0" y="621757"/>
                  </a:lnTo>
                  <a:lnTo>
                    <a:pt x="0" y="0"/>
                  </a:lnTo>
                  <a:close/>
                </a:path>
              </a:pathLst>
            </a:custGeom>
            <a:blipFill>
              <a:blip r:embed="rId14"/>
              <a:stretch>
                <a:fillRect/>
              </a:stretch>
            </a:blipFill>
          </p:spPr>
        </p:sp>
        <p:sp>
          <p:nvSpPr>
            <p:cNvPr id="70" name="Freeform 20">
              <a:extLst>
                <a:ext uri="{FF2B5EF4-FFF2-40B4-BE49-F238E27FC236}">
                  <a16:creationId xmlns:a16="http://schemas.microsoft.com/office/drawing/2014/main" id="{A0167528-D556-42E8-86D5-76CCDC4523A1}"/>
                </a:ext>
              </a:extLst>
            </p:cNvPr>
            <p:cNvSpPr/>
            <p:nvPr/>
          </p:nvSpPr>
          <p:spPr>
            <a:xfrm>
              <a:off x="16611600" y="9648825"/>
              <a:ext cx="1129584" cy="640779"/>
            </a:xfrm>
            <a:custGeom>
              <a:avLst/>
              <a:gdLst/>
              <a:ahLst/>
              <a:cxnLst/>
              <a:rect l="l" t="t" r="r" b="b"/>
              <a:pathLst>
                <a:path w="1071689" h="578148">
                  <a:moveTo>
                    <a:pt x="0" y="0"/>
                  </a:moveTo>
                  <a:lnTo>
                    <a:pt x="1071689" y="0"/>
                  </a:lnTo>
                  <a:lnTo>
                    <a:pt x="1071689" y="578148"/>
                  </a:lnTo>
                  <a:lnTo>
                    <a:pt x="0" y="578148"/>
                  </a:lnTo>
                  <a:lnTo>
                    <a:pt x="0" y="0"/>
                  </a:lnTo>
                  <a:close/>
                </a:path>
              </a:pathLst>
            </a:custGeom>
            <a:blipFill>
              <a:blip r:embed="rId15"/>
              <a:stretch>
                <a:fillRect/>
              </a:stretch>
            </a:blipFill>
          </p:spPr>
        </p:sp>
        <p:sp>
          <p:nvSpPr>
            <p:cNvPr id="71" name="Freeform 21">
              <a:extLst>
                <a:ext uri="{FF2B5EF4-FFF2-40B4-BE49-F238E27FC236}">
                  <a16:creationId xmlns:a16="http://schemas.microsoft.com/office/drawing/2014/main" id="{41530837-8622-484E-BC41-ECFB2ABD2678}"/>
                </a:ext>
              </a:extLst>
            </p:cNvPr>
            <p:cNvSpPr/>
            <p:nvPr/>
          </p:nvSpPr>
          <p:spPr>
            <a:xfrm>
              <a:off x="1028700" y="9693315"/>
              <a:ext cx="1511009" cy="524547"/>
            </a:xfrm>
            <a:custGeom>
              <a:avLst/>
              <a:gdLst/>
              <a:ahLst/>
              <a:cxnLst/>
              <a:rect l="l" t="t" r="r" b="b"/>
              <a:pathLst>
                <a:path w="1511009" h="524547">
                  <a:moveTo>
                    <a:pt x="0" y="0"/>
                  </a:moveTo>
                  <a:lnTo>
                    <a:pt x="1511009" y="0"/>
                  </a:lnTo>
                  <a:lnTo>
                    <a:pt x="1511009" y="524547"/>
                  </a:lnTo>
                  <a:lnTo>
                    <a:pt x="0" y="524547"/>
                  </a:lnTo>
                  <a:lnTo>
                    <a:pt x="0" y="0"/>
                  </a:lnTo>
                  <a:close/>
                </a:path>
              </a:pathLst>
            </a:custGeom>
            <a:blipFill>
              <a:blip r:embed="rId16"/>
              <a:stretch>
                <a:fillRect/>
              </a:stretch>
            </a:blipFill>
          </p:spPr>
        </p:sp>
        <p:sp>
          <p:nvSpPr>
            <p:cNvPr id="72" name="Freeform 22">
              <a:extLst>
                <a:ext uri="{FF2B5EF4-FFF2-40B4-BE49-F238E27FC236}">
                  <a16:creationId xmlns:a16="http://schemas.microsoft.com/office/drawing/2014/main" id="{F6C0EF54-A73D-4925-9C46-53D652997E35}"/>
                </a:ext>
              </a:extLst>
            </p:cNvPr>
            <p:cNvSpPr/>
            <p:nvPr/>
          </p:nvSpPr>
          <p:spPr>
            <a:xfrm>
              <a:off x="10093991" y="9475412"/>
              <a:ext cx="978197" cy="695751"/>
            </a:xfrm>
            <a:custGeom>
              <a:avLst/>
              <a:gdLst/>
              <a:ahLst/>
              <a:cxnLst/>
              <a:rect l="l" t="t" r="r" b="b"/>
              <a:pathLst>
                <a:path w="963642" h="575412">
                  <a:moveTo>
                    <a:pt x="0" y="0"/>
                  </a:moveTo>
                  <a:lnTo>
                    <a:pt x="963642" y="0"/>
                  </a:lnTo>
                  <a:lnTo>
                    <a:pt x="963642" y="575412"/>
                  </a:lnTo>
                  <a:lnTo>
                    <a:pt x="0" y="575412"/>
                  </a:lnTo>
                  <a:lnTo>
                    <a:pt x="0" y="0"/>
                  </a:lnTo>
                  <a:close/>
                </a:path>
              </a:pathLst>
            </a:custGeom>
            <a:blipFill>
              <a:blip r:embed="rId17"/>
              <a:stretch>
                <a:fillRect/>
              </a:stretch>
            </a:blipFill>
          </p:spPr>
        </p:sp>
        <p:sp>
          <p:nvSpPr>
            <p:cNvPr id="73" name="Freeform 23">
              <a:extLst>
                <a:ext uri="{FF2B5EF4-FFF2-40B4-BE49-F238E27FC236}">
                  <a16:creationId xmlns:a16="http://schemas.microsoft.com/office/drawing/2014/main" id="{B4DA68CA-CE3F-4053-9A7F-7E8B2DE6219E}"/>
                </a:ext>
              </a:extLst>
            </p:cNvPr>
            <p:cNvSpPr/>
            <p:nvPr/>
          </p:nvSpPr>
          <p:spPr>
            <a:xfrm>
              <a:off x="8155667" y="9179912"/>
              <a:ext cx="706858" cy="1026806"/>
            </a:xfrm>
            <a:custGeom>
              <a:avLst/>
              <a:gdLst/>
              <a:ahLst/>
              <a:cxnLst/>
              <a:rect l="l" t="t" r="r" b="b"/>
              <a:pathLst>
                <a:path w="589743" h="999287">
                  <a:moveTo>
                    <a:pt x="0" y="0"/>
                  </a:moveTo>
                  <a:lnTo>
                    <a:pt x="589743" y="0"/>
                  </a:lnTo>
                  <a:lnTo>
                    <a:pt x="589743" y="999287"/>
                  </a:lnTo>
                  <a:lnTo>
                    <a:pt x="0" y="999287"/>
                  </a:lnTo>
                  <a:lnTo>
                    <a:pt x="0" y="0"/>
                  </a:lnTo>
                  <a:close/>
                </a:path>
              </a:pathLst>
            </a:custGeom>
            <a:blipFill>
              <a:blip r:embed="rId18"/>
              <a:stretch>
                <a:fillRect/>
              </a:stretch>
            </a:blipFill>
          </p:spPr>
        </p:sp>
        <p:sp>
          <p:nvSpPr>
            <p:cNvPr id="74" name="Freeform 24">
              <a:extLst>
                <a:ext uri="{FF2B5EF4-FFF2-40B4-BE49-F238E27FC236}">
                  <a16:creationId xmlns:a16="http://schemas.microsoft.com/office/drawing/2014/main" id="{BE2B5FE9-41A1-4D7B-828F-3C15CEC62DCF}"/>
                </a:ext>
              </a:extLst>
            </p:cNvPr>
            <p:cNvSpPr/>
            <p:nvPr/>
          </p:nvSpPr>
          <p:spPr>
            <a:xfrm>
              <a:off x="9019740" y="9223874"/>
              <a:ext cx="887868" cy="982844"/>
            </a:xfrm>
            <a:custGeom>
              <a:avLst/>
              <a:gdLst/>
              <a:ahLst/>
              <a:cxnLst/>
              <a:rect l="l" t="t" r="r" b="b"/>
              <a:pathLst>
                <a:path w="706858" h="1028156">
                  <a:moveTo>
                    <a:pt x="0" y="0"/>
                  </a:moveTo>
                  <a:lnTo>
                    <a:pt x="706858" y="0"/>
                  </a:lnTo>
                  <a:lnTo>
                    <a:pt x="706858" y="1028156"/>
                  </a:lnTo>
                  <a:lnTo>
                    <a:pt x="0" y="1028156"/>
                  </a:lnTo>
                  <a:lnTo>
                    <a:pt x="0" y="0"/>
                  </a:lnTo>
                  <a:close/>
                </a:path>
              </a:pathLst>
            </a:custGeom>
            <a:blipFill>
              <a:blip r:embed="rId19"/>
              <a:stretch>
                <a:fillRect/>
              </a:stretch>
            </a:blipFill>
          </p:spPr>
        </p:sp>
        <p:sp>
          <p:nvSpPr>
            <p:cNvPr id="75" name="Freeform 25">
              <a:extLst>
                <a:ext uri="{FF2B5EF4-FFF2-40B4-BE49-F238E27FC236}">
                  <a16:creationId xmlns:a16="http://schemas.microsoft.com/office/drawing/2014/main" id="{658E87BB-3894-406A-A69C-F23D584E5879}"/>
                </a:ext>
              </a:extLst>
            </p:cNvPr>
            <p:cNvSpPr/>
            <p:nvPr/>
          </p:nvSpPr>
          <p:spPr>
            <a:xfrm>
              <a:off x="11271570" y="9182100"/>
              <a:ext cx="2073630" cy="662333"/>
            </a:xfrm>
            <a:custGeom>
              <a:avLst/>
              <a:gdLst/>
              <a:ahLst/>
              <a:cxnLst/>
              <a:rect l="l" t="t" r="r" b="b"/>
              <a:pathLst>
                <a:path w="1162991" h="631558">
                  <a:moveTo>
                    <a:pt x="0" y="0"/>
                  </a:moveTo>
                  <a:lnTo>
                    <a:pt x="1162991" y="0"/>
                  </a:lnTo>
                  <a:lnTo>
                    <a:pt x="1162991" y="631558"/>
                  </a:lnTo>
                  <a:lnTo>
                    <a:pt x="0" y="631558"/>
                  </a:lnTo>
                  <a:lnTo>
                    <a:pt x="0" y="0"/>
                  </a:lnTo>
                  <a:close/>
                </a:path>
              </a:pathLst>
            </a:custGeom>
            <a:blipFill>
              <a:blip r:embed="rId20"/>
              <a:stretch>
                <a:fillRect/>
              </a:stretch>
            </a:blipFill>
          </p:spPr>
          <p:txBody>
            <a:bodyPr/>
            <a:lstStyle/>
            <a:p>
              <a:endParaRPr lang="en-IE" dirty="0"/>
            </a:p>
          </p:txBody>
        </p:sp>
      </p:grpSp>
      <p:pic>
        <p:nvPicPr>
          <p:cNvPr id="57" name="Picture 56">
            <a:extLst>
              <a:ext uri="{FF2B5EF4-FFF2-40B4-BE49-F238E27FC236}">
                <a16:creationId xmlns:a16="http://schemas.microsoft.com/office/drawing/2014/main" id="{1F6C50EB-C47F-44D6-A7CF-15B97F0233B4}"/>
              </a:ext>
            </a:extLst>
          </p:cNvPr>
          <p:cNvPicPr>
            <a:picLocks noChangeAspect="1"/>
          </p:cNvPicPr>
          <p:nvPr/>
        </p:nvPicPr>
        <p:blipFill>
          <a:blip r:embed="rId21"/>
          <a:stretch>
            <a:fillRect/>
          </a:stretch>
        </p:blipFill>
        <p:spPr>
          <a:xfrm>
            <a:off x="-1" y="-260301"/>
            <a:ext cx="30275213" cy="4765937"/>
          </a:xfrm>
          <a:prstGeom prst="rect">
            <a:avLst/>
          </a:prstGeom>
        </p:spPr>
      </p:pic>
      <p:sp>
        <p:nvSpPr>
          <p:cNvPr id="80" name="Text Placeholder 11">
            <a:extLst>
              <a:ext uri="{FF2B5EF4-FFF2-40B4-BE49-F238E27FC236}">
                <a16:creationId xmlns:a16="http://schemas.microsoft.com/office/drawing/2014/main" id="{CCF76A70-C2F1-41D2-9362-39A1FB535CE4}"/>
              </a:ext>
            </a:extLst>
          </p:cNvPr>
          <p:cNvSpPr txBox="1">
            <a:spLocks/>
          </p:cNvSpPr>
          <p:nvPr/>
        </p:nvSpPr>
        <p:spPr>
          <a:xfrm>
            <a:off x="5446619" y="2911607"/>
            <a:ext cx="19718278" cy="632103"/>
          </a:xfrm>
          <a:prstGeom prst="rect">
            <a:avLst/>
          </a:prstGeom>
        </p:spPr>
        <p:txBody>
          <a:bodyPr wrap="square" lIns="77349" tIns="38675" rIns="77349" bIns="38675" anchor="t" anchorCtr="0">
            <a:spAutoFit/>
          </a:bodyPr>
          <a:lstStyle>
            <a:lvl1pPr marL="0" indent="0" algn="ctr" defTabSz="4298410" rtl="0" eaLnBrk="1" latinLnBrk="0" hangingPunct="1">
              <a:spcBef>
                <a:spcPct val="20000"/>
              </a:spcBef>
              <a:buFontTx/>
              <a:buNone/>
              <a:defRPr sz="4800" kern="1200">
                <a:solidFill>
                  <a:schemeClr val="bg1"/>
                </a:solidFill>
                <a:latin typeface="+mj-lt"/>
                <a:ea typeface="+mn-ea"/>
                <a:cs typeface="+mn-cs"/>
              </a:defRPr>
            </a:lvl1pPr>
            <a:lvl2pPr marL="3492457" indent="-1343252" algn="l" defTabSz="4298410" rtl="0" eaLnBrk="1" latinLnBrk="0" hangingPunct="1">
              <a:spcBef>
                <a:spcPct val="20000"/>
              </a:spcBef>
              <a:buFontTx/>
              <a:buNone/>
              <a:defRPr sz="6100" kern="1200">
                <a:solidFill>
                  <a:schemeClr val="tx1"/>
                </a:solidFill>
                <a:latin typeface="+mn-lt"/>
                <a:ea typeface="+mn-ea"/>
                <a:cs typeface="+mn-cs"/>
              </a:defRPr>
            </a:lvl2pPr>
            <a:lvl3pPr marL="5373012" indent="-1074603" algn="l" defTabSz="4298410" rtl="0" eaLnBrk="1" latinLnBrk="0" hangingPunct="1">
              <a:spcBef>
                <a:spcPct val="20000"/>
              </a:spcBef>
              <a:buFontTx/>
              <a:buNone/>
              <a:defRPr sz="6100" kern="1200">
                <a:solidFill>
                  <a:schemeClr val="tx1"/>
                </a:solidFill>
                <a:latin typeface="+mn-lt"/>
                <a:ea typeface="+mn-ea"/>
                <a:cs typeface="+mn-cs"/>
              </a:defRPr>
            </a:lvl3pPr>
            <a:lvl4pPr marL="7522217" indent="-1074603" algn="l" defTabSz="4298410" rtl="0" eaLnBrk="1" latinLnBrk="0" hangingPunct="1">
              <a:spcBef>
                <a:spcPct val="20000"/>
              </a:spcBef>
              <a:buFontTx/>
              <a:buNone/>
              <a:defRPr sz="6100" kern="1200">
                <a:solidFill>
                  <a:schemeClr val="tx1"/>
                </a:solidFill>
                <a:latin typeface="+mn-lt"/>
                <a:ea typeface="+mn-ea"/>
                <a:cs typeface="+mn-cs"/>
              </a:defRPr>
            </a:lvl4pPr>
            <a:lvl5pPr marL="9671420" indent="-1074603" algn="l" defTabSz="4298410" rtl="0" eaLnBrk="1" latinLnBrk="0" hangingPunct="1">
              <a:spcBef>
                <a:spcPct val="20000"/>
              </a:spcBef>
              <a:buFontTx/>
              <a:buNone/>
              <a:defRPr sz="61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r>
              <a:rPr lang="en-US" sz="3600" b="1" dirty="0">
                <a:solidFill>
                  <a:srgbClr val="FFFFFF"/>
                </a:solidFill>
                <a:latin typeface="Raleway-Regular-Identity-H"/>
              </a:rPr>
              <a:t>School/Department, College, University</a:t>
            </a:r>
            <a:endParaRPr lang="en-US" sz="6600" b="1" dirty="0"/>
          </a:p>
        </p:txBody>
      </p:sp>
      <p:sp>
        <p:nvSpPr>
          <p:cNvPr id="81" name="Text Placeholder 12">
            <a:extLst>
              <a:ext uri="{FF2B5EF4-FFF2-40B4-BE49-F238E27FC236}">
                <a16:creationId xmlns:a16="http://schemas.microsoft.com/office/drawing/2014/main" id="{FA8DA1ED-6860-4B80-BEBA-0A31A2A62564}"/>
              </a:ext>
            </a:extLst>
          </p:cNvPr>
          <p:cNvSpPr txBox="1">
            <a:spLocks/>
          </p:cNvSpPr>
          <p:nvPr/>
        </p:nvSpPr>
        <p:spPr>
          <a:xfrm>
            <a:off x="5029169" y="3681851"/>
            <a:ext cx="19718278" cy="816769"/>
          </a:xfrm>
          <a:prstGeom prst="rect">
            <a:avLst/>
          </a:prstGeom>
        </p:spPr>
        <p:txBody>
          <a:bodyPr wrap="square" lIns="77349" tIns="38675" rIns="77349" bIns="38675" anchor="t" anchorCtr="0">
            <a:spAutoFit/>
          </a:bodyPr>
          <a:lstStyle>
            <a:lvl1pPr marL="0" indent="0" algn="ctr" defTabSz="4298410" rtl="0" eaLnBrk="1" latinLnBrk="0" hangingPunct="1">
              <a:spcBef>
                <a:spcPct val="20000"/>
              </a:spcBef>
              <a:buFontTx/>
              <a:buNone/>
              <a:defRPr sz="7200" b="1" kern="1200">
                <a:solidFill>
                  <a:schemeClr val="bg1"/>
                </a:solidFill>
                <a:latin typeface="+mj-lt"/>
                <a:ea typeface="+mn-ea"/>
                <a:cs typeface="+mn-cs"/>
              </a:defRPr>
            </a:lvl1pPr>
            <a:lvl2pPr marL="3492457" indent="-1343252" algn="l" defTabSz="4298410" rtl="0" eaLnBrk="1" latinLnBrk="0" hangingPunct="1">
              <a:spcBef>
                <a:spcPct val="20000"/>
              </a:spcBef>
              <a:buFontTx/>
              <a:buNone/>
              <a:defRPr sz="6100" kern="1200">
                <a:solidFill>
                  <a:schemeClr val="tx1"/>
                </a:solidFill>
                <a:latin typeface="+mn-lt"/>
                <a:ea typeface="+mn-ea"/>
                <a:cs typeface="+mn-cs"/>
              </a:defRPr>
            </a:lvl2pPr>
            <a:lvl3pPr marL="5373012" indent="-1074603" algn="l" defTabSz="4298410" rtl="0" eaLnBrk="1" latinLnBrk="0" hangingPunct="1">
              <a:spcBef>
                <a:spcPct val="20000"/>
              </a:spcBef>
              <a:buFontTx/>
              <a:buNone/>
              <a:defRPr sz="6100" kern="1200">
                <a:solidFill>
                  <a:schemeClr val="tx1"/>
                </a:solidFill>
                <a:latin typeface="+mn-lt"/>
                <a:ea typeface="+mn-ea"/>
                <a:cs typeface="+mn-cs"/>
              </a:defRPr>
            </a:lvl3pPr>
            <a:lvl4pPr marL="7522217" indent="-1074603" algn="l" defTabSz="4298410" rtl="0" eaLnBrk="1" latinLnBrk="0" hangingPunct="1">
              <a:spcBef>
                <a:spcPct val="20000"/>
              </a:spcBef>
              <a:buFontTx/>
              <a:buNone/>
              <a:defRPr sz="6100" kern="1200">
                <a:solidFill>
                  <a:schemeClr val="tx1"/>
                </a:solidFill>
                <a:latin typeface="+mn-lt"/>
                <a:ea typeface="+mn-ea"/>
                <a:cs typeface="+mn-cs"/>
              </a:defRPr>
            </a:lvl4pPr>
            <a:lvl5pPr marL="9671420" indent="-1074603" algn="l" defTabSz="4298410" rtl="0" eaLnBrk="1" latinLnBrk="0" hangingPunct="1">
              <a:spcBef>
                <a:spcPct val="20000"/>
              </a:spcBef>
              <a:buFontTx/>
              <a:buNone/>
              <a:defRPr sz="61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r>
              <a:rPr lang="en-US" sz="4800" dirty="0"/>
              <a:t>Author</a:t>
            </a:r>
            <a:r>
              <a:rPr lang="en-US" sz="4800" baseline="30000" dirty="0"/>
              <a:t>1</a:t>
            </a:r>
            <a:r>
              <a:rPr lang="en-US" sz="4800" dirty="0"/>
              <a:t>, Author</a:t>
            </a:r>
            <a:r>
              <a:rPr lang="en-US" sz="4800" baseline="30000" dirty="0"/>
              <a:t>2</a:t>
            </a:r>
            <a:endParaRPr lang="en-US" sz="4800" dirty="0"/>
          </a:p>
        </p:txBody>
      </p:sp>
      <p:sp>
        <p:nvSpPr>
          <p:cNvPr id="82" name="Text Placeholder 13">
            <a:extLst>
              <a:ext uri="{FF2B5EF4-FFF2-40B4-BE49-F238E27FC236}">
                <a16:creationId xmlns:a16="http://schemas.microsoft.com/office/drawing/2014/main" id="{4372CE60-14B8-48F3-8B49-055384C06C4F}"/>
              </a:ext>
            </a:extLst>
          </p:cNvPr>
          <p:cNvSpPr txBox="1">
            <a:spLocks/>
          </p:cNvSpPr>
          <p:nvPr/>
        </p:nvSpPr>
        <p:spPr>
          <a:xfrm>
            <a:off x="6307015" y="251456"/>
            <a:ext cx="17162586" cy="1432322"/>
          </a:xfrm>
          <a:prstGeom prst="rect">
            <a:avLst/>
          </a:prstGeom>
        </p:spPr>
        <p:txBody>
          <a:bodyPr wrap="square" lIns="77349" tIns="38675" rIns="77349" bIns="38675" anchor="t" anchorCtr="0">
            <a:spAutoFit/>
          </a:bodyPr>
          <a:lstStyle>
            <a:lvl1pPr marL="0" indent="0" algn="ctr" defTabSz="4298410" rtl="0" eaLnBrk="1" latinLnBrk="0" hangingPunct="1">
              <a:spcBef>
                <a:spcPct val="20000"/>
              </a:spcBef>
              <a:buFontTx/>
              <a:buNone/>
              <a:defRPr sz="9800" b="1" kern="1200">
                <a:solidFill>
                  <a:schemeClr val="bg1"/>
                </a:solidFill>
                <a:latin typeface="+mj-lt"/>
                <a:ea typeface="+mn-ea"/>
                <a:cs typeface="+mn-cs"/>
              </a:defRPr>
            </a:lvl1pPr>
            <a:lvl2pPr marL="3492457" indent="-1343252" algn="l" defTabSz="4298410" rtl="0" eaLnBrk="1" latinLnBrk="0" hangingPunct="1">
              <a:spcBef>
                <a:spcPct val="20000"/>
              </a:spcBef>
              <a:buFontTx/>
              <a:buNone/>
              <a:defRPr sz="6100" kern="1200">
                <a:solidFill>
                  <a:schemeClr val="tx1"/>
                </a:solidFill>
                <a:latin typeface="+mn-lt"/>
                <a:ea typeface="+mn-ea"/>
                <a:cs typeface="+mn-cs"/>
              </a:defRPr>
            </a:lvl2pPr>
            <a:lvl3pPr marL="5373012" indent="-1074603" algn="l" defTabSz="4298410" rtl="0" eaLnBrk="1" latinLnBrk="0" hangingPunct="1">
              <a:spcBef>
                <a:spcPct val="20000"/>
              </a:spcBef>
              <a:buFontTx/>
              <a:buNone/>
              <a:defRPr sz="6100" kern="1200">
                <a:solidFill>
                  <a:schemeClr val="tx1"/>
                </a:solidFill>
                <a:latin typeface="+mn-lt"/>
                <a:ea typeface="+mn-ea"/>
                <a:cs typeface="+mn-cs"/>
              </a:defRPr>
            </a:lvl3pPr>
            <a:lvl4pPr marL="7522217" indent="-1074603" algn="l" defTabSz="4298410" rtl="0" eaLnBrk="1" latinLnBrk="0" hangingPunct="1">
              <a:spcBef>
                <a:spcPct val="20000"/>
              </a:spcBef>
              <a:buFontTx/>
              <a:buNone/>
              <a:defRPr sz="6100" kern="1200">
                <a:solidFill>
                  <a:schemeClr val="tx1"/>
                </a:solidFill>
                <a:latin typeface="+mn-lt"/>
                <a:ea typeface="+mn-ea"/>
                <a:cs typeface="+mn-cs"/>
              </a:defRPr>
            </a:lvl4pPr>
            <a:lvl5pPr marL="9671420" indent="-1074603" algn="l" defTabSz="4298410" rtl="0" eaLnBrk="1" latinLnBrk="0" hangingPunct="1">
              <a:spcBef>
                <a:spcPct val="20000"/>
              </a:spcBef>
              <a:buFontTx/>
              <a:buNone/>
              <a:defRPr sz="61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pPr>
              <a:spcBef>
                <a:spcPts val="600"/>
              </a:spcBef>
            </a:pPr>
            <a:r>
              <a:rPr lang="en-US" sz="8800" dirty="0"/>
              <a:t>Title</a:t>
            </a:r>
          </a:p>
        </p:txBody>
      </p:sp>
    </p:spTree>
    <p:extLst>
      <p:ext uri="{BB962C8B-B14F-4D97-AF65-F5344CB8AC3E}">
        <p14:creationId xmlns:p14="http://schemas.microsoft.com/office/powerpoint/2010/main" val="13575468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TotalTime>
  <Words>517</Words>
  <Application>Microsoft Office PowerPoint</Application>
  <PresentationFormat>Custom</PresentationFormat>
  <Paragraphs>66</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Calibri</vt:lpstr>
      <vt:lpstr>Calibri Light</vt:lpstr>
      <vt:lpstr>Poppins Bold</vt:lpstr>
      <vt:lpstr>Raleway-Regular-Identity-H</vt:lpstr>
      <vt:lpstr>Times New Roman</vt:lpstr>
      <vt:lpstr>Times-Roman</vt:lpstr>
      <vt:lpstr>Trebuchet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SYEDA, DURRE</dc:creator>
  <cp:lastModifiedBy>SYEDA, DURRE</cp:lastModifiedBy>
  <cp:revision>2</cp:revision>
  <dcterms:created xsi:type="dcterms:W3CDTF">2025-11-11T09:48:57Z</dcterms:created>
  <dcterms:modified xsi:type="dcterms:W3CDTF">2025-11-11T09:55:07Z</dcterms:modified>
</cp:coreProperties>
</file>