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EDA, DURRE" userId="7011a119-a233-4dd9-895a-7b7f68a05304" providerId="ADAL" clId="{AFFC3B6B-C5FE-4F97-AA3A-09279BB8DE5B}"/>
    <pc:docChg chg="undo custSel modSld">
      <pc:chgData name="SYEDA, DURRE" userId="7011a119-a233-4dd9-895a-7b7f68a05304" providerId="ADAL" clId="{AFFC3B6B-C5FE-4F97-AA3A-09279BB8DE5B}" dt="2025-11-07T19:28:34.218" v="94" actId="14100"/>
      <pc:docMkLst>
        <pc:docMk/>
      </pc:docMkLst>
      <pc:sldChg chg="addSp delSp modSp mod">
        <pc:chgData name="SYEDA, DURRE" userId="7011a119-a233-4dd9-895a-7b7f68a05304" providerId="ADAL" clId="{AFFC3B6B-C5FE-4F97-AA3A-09279BB8DE5B}" dt="2025-11-07T19:25:10.568" v="73" actId="14100"/>
        <pc:sldMkLst>
          <pc:docMk/>
          <pc:sldMk cId="2054473095" sldId="256"/>
        </pc:sldMkLst>
        <pc:picChg chg="add del mod">
          <ac:chgData name="SYEDA, DURRE" userId="7011a119-a233-4dd9-895a-7b7f68a05304" providerId="ADAL" clId="{AFFC3B6B-C5FE-4F97-AA3A-09279BB8DE5B}" dt="2025-11-07T19:20:17.279" v="55" actId="478"/>
          <ac:picMkLst>
            <pc:docMk/>
            <pc:sldMk cId="2054473095" sldId="256"/>
            <ac:picMk id="3" creationId="{241DEB3E-37BE-415E-ABEE-827B91BB68CE}"/>
          </ac:picMkLst>
        </pc:picChg>
        <pc:picChg chg="add del">
          <ac:chgData name="SYEDA, DURRE" userId="7011a119-a233-4dd9-895a-7b7f68a05304" providerId="ADAL" clId="{AFFC3B6B-C5FE-4F97-AA3A-09279BB8DE5B}" dt="2025-11-07T09:40:56.659" v="12" actId="22"/>
          <ac:picMkLst>
            <pc:docMk/>
            <pc:sldMk cId="2054473095" sldId="256"/>
            <ac:picMk id="3" creationId="{674E34A9-AC14-41CD-AEF6-F94C9D3EAFCC}"/>
          </ac:picMkLst>
        </pc:picChg>
        <pc:picChg chg="add del mod">
          <ac:chgData name="SYEDA, DURRE" userId="7011a119-a233-4dd9-895a-7b7f68a05304" providerId="ADAL" clId="{AFFC3B6B-C5FE-4F97-AA3A-09279BB8DE5B}" dt="2025-11-07T19:24:55.221" v="66" actId="478"/>
          <ac:picMkLst>
            <pc:docMk/>
            <pc:sldMk cId="2054473095" sldId="256"/>
            <ac:picMk id="4" creationId="{7E065009-B54D-45D3-AFDD-897A8E83D5B5}"/>
          </ac:picMkLst>
        </pc:picChg>
        <pc:picChg chg="add del">
          <ac:chgData name="SYEDA, DURRE" userId="7011a119-a233-4dd9-895a-7b7f68a05304" providerId="ADAL" clId="{AFFC3B6B-C5FE-4F97-AA3A-09279BB8DE5B}" dt="2025-11-07T09:46:10.166" v="13" actId="478"/>
          <ac:picMkLst>
            <pc:docMk/>
            <pc:sldMk cId="2054473095" sldId="256"/>
            <ac:picMk id="5" creationId="{61BAB71F-B0DE-4DE0-ACC0-102C6C1C2CC3}"/>
          </ac:picMkLst>
        </pc:picChg>
        <pc:picChg chg="add mod">
          <ac:chgData name="SYEDA, DURRE" userId="7011a119-a233-4dd9-895a-7b7f68a05304" providerId="ADAL" clId="{AFFC3B6B-C5FE-4F97-AA3A-09279BB8DE5B}" dt="2025-11-07T19:25:10.568" v="73" actId="14100"/>
          <ac:picMkLst>
            <pc:docMk/>
            <pc:sldMk cId="2054473095" sldId="256"/>
            <ac:picMk id="6" creationId="{12C1F7F8-137C-4FF4-BD34-FDEBE5F981CC}"/>
          </ac:picMkLst>
        </pc:picChg>
        <pc:picChg chg="add del mod">
          <ac:chgData name="SYEDA, DURRE" userId="7011a119-a233-4dd9-895a-7b7f68a05304" providerId="ADAL" clId="{AFFC3B6B-C5FE-4F97-AA3A-09279BB8DE5B}" dt="2025-11-07T13:52:18.036" v="49" actId="478"/>
          <ac:picMkLst>
            <pc:docMk/>
            <pc:sldMk cId="2054473095" sldId="256"/>
            <ac:picMk id="6" creationId="{463ACA74-73C9-452D-9643-583EBA60FD10}"/>
          </ac:picMkLst>
        </pc:picChg>
        <pc:picChg chg="add del mod">
          <ac:chgData name="SYEDA, DURRE" userId="7011a119-a233-4dd9-895a-7b7f68a05304" providerId="ADAL" clId="{AFFC3B6B-C5FE-4F97-AA3A-09279BB8DE5B}" dt="2025-11-06T20:54:28.795" v="9" actId="22"/>
          <ac:picMkLst>
            <pc:docMk/>
            <pc:sldMk cId="2054473095" sldId="256"/>
            <ac:picMk id="7" creationId="{F56624E3-9A39-4745-B9B4-F637BF87F89A}"/>
          </ac:picMkLst>
        </pc:picChg>
      </pc:sldChg>
      <pc:sldChg chg="addSp delSp modSp mod">
        <pc:chgData name="SYEDA, DURRE" userId="7011a119-a233-4dd9-895a-7b7f68a05304" providerId="ADAL" clId="{AFFC3B6B-C5FE-4F97-AA3A-09279BB8DE5B}" dt="2025-11-07T19:28:34.218" v="94" actId="14100"/>
        <pc:sldMkLst>
          <pc:docMk/>
          <pc:sldMk cId="1956101531" sldId="257"/>
        </pc:sldMkLst>
        <pc:picChg chg="add del mod ord">
          <ac:chgData name="SYEDA, DURRE" userId="7011a119-a233-4dd9-895a-7b7f68a05304" providerId="ADAL" clId="{AFFC3B6B-C5FE-4F97-AA3A-09279BB8DE5B}" dt="2025-11-07T19:27:32.108" v="74" actId="478"/>
          <ac:picMkLst>
            <pc:docMk/>
            <pc:sldMk cId="1956101531" sldId="257"/>
            <ac:picMk id="3" creationId="{4CDCA729-409F-4525-9CEE-8B2E34973152}"/>
          </ac:picMkLst>
        </pc:picChg>
        <pc:picChg chg="add mod ord">
          <ac:chgData name="SYEDA, DURRE" userId="7011a119-a233-4dd9-895a-7b7f68a05304" providerId="ADAL" clId="{AFFC3B6B-C5FE-4F97-AA3A-09279BB8DE5B}" dt="2025-11-07T19:28:34.218" v="94" actId="14100"/>
          <ac:picMkLst>
            <pc:docMk/>
            <pc:sldMk cId="1956101531" sldId="257"/>
            <ac:picMk id="4" creationId="{42B42DC7-4285-4161-8710-288A9713931B}"/>
          </ac:picMkLst>
        </pc:picChg>
        <pc:picChg chg="del">
          <ac:chgData name="SYEDA, DURRE" userId="7011a119-a233-4dd9-895a-7b7f68a05304" providerId="ADAL" clId="{AFFC3B6B-C5FE-4F97-AA3A-09279BB8DE5B}" dt="2025-11-07T09:46:30.781" v="17" actId="478"/>
          <ac:picMkLst>
            <pc:docMk/>
            <pc:sldMk cId="1956101531" sldId="257"/>
            <ac:picMk id="9" creationId="{78F033D8-350F-40F5-94E7-3A3D435AFC83}"/>
          </ac:picMkLst>
        </pc:picChg>
      </pc:sldChg>
      <pc:sldChg chg="addSp delSp modSp mod">
        <pc:chgData name="SYEDA, DURRE" userId="7011a119-a233-4dd9-895a-7b7f68a05304" providerId="ADAL" clId="{AFFC3B6B-C5FE-4F97-AA3A-09279BB8DE5B}" dt="2025-11-07T13:43:10.695" v="41" actId="14100"/>
        <pc:sldMkLst>
          <pc:docMk/>
          <pc:sldMk cId="2518059446" sldId="258"/>
        </pc:sldMkLst>
        <pc:picChg chg="add del mod ord">
          <ac:chgData name="SYEDA, DURRE" userId="7011a119-a233-4dd9-895a-7b7f68a05304" providerId="ADAL" clId="{AFFC3B6B-C5FE-4F97-AA3A-09279BB8DE5B}" dt="2025-11-07T13:42:57.296" v="37" actId="478"/>
          <ac:picMkLst>
            <pc:docMk/>
            <pc:sldMk cId="2518059446" sldId="258"/>
            <ac:picMk id="3" creationId="{2894DC43-5977-44BF-8C66-C898D00DE976}"/>
          </ac:picMkLst>
        </pc:picChg>
        <pc:picChg chg="add mod ord">
          <ac:chgData name="SYEDA, DURRE" userId="7011a119-a233-4dd9-895a-7b7f68a05304" providerId="ADAL" clId="{AFFC3B6B-C5FE-4F97-AA3A-09279BB8DE5B}" dt="2025-11-07T13:43:10.695" v="41" actId="14100"/>
          <ac:picMkLst>
            <pc:docMk/>
            <pc:sldMk cId="2518059446" sldId="258"/>
            <ac:picMk id="4" creationId="{D62BB69F-720A-4FFF-95E3-035FCDAB196B}"/>
          </ac:picMkLst>
        </pc:picChg>
        <pc:picChg chg="del">
          <ac:chgData name="SYEDA, DURRE" userId="7011a119-a233-4dd9-895a-7b7f68a05304" providerId="ADAL" clId="{AFFC3B6B-C5FE-4F97-AA3A-09279BB8DE5B}" dt="2025-11-07T09:48:27.214" v="24" actId="478"/>
          <ac:picMkLst>
            <pc:docMk/>
            <pc:sldMk cId="2518059446" sldId="258"/>
            <ac:picMk id="9" creationId="{78F033D8-350F-40F5-94E7-3A3D435AFC83}"/>
          </ac:picMkLst>
        </pc:picChg>
      </pc:sldChg>
      <pc:sldChg chg="addSp delSp modSp mod">
        <pc:chgData name="SYEDA, DURRE" userId="7011a119-a233-4dd9-895a-7b7f68a05304" providerId="ADAL" clId="{AFFC3B6B-C5FE-4F97-AA3A-09279BB8DE5B}" dt="2025-11-07T19:22:13.709" v="65" actId="14100"/>
        <pc:sldMkLst>
          <pc:docMk/>
          <pc:sldMk cId="3200565359" sldId="259"/>
        </pc:sldMkLst>
        <pc:picChg chg="add mod ord">
          <ac:chgData name="SYEDA, DURRE" userId="7011a119-a233-4dd9-895a-7b7f68a05304" providerId="ADAL" clId="{AFFC3B6B-C5FE-4F97-AA3A-09279BB8DE5B}" dt="2025-11-07T19:22:13.709" v="65" actId="14100"/>
          <ac:picMkLst>
            <pc:docMk/>
            <pc:sldMk cId="3200565359" sldId="259"/>
            <ac:picMk id="3" creationId="{2E4B3A4D-AE4D-4364-8F70-AC08710EF689}"/>
          </ac:picMkLst>
        </pc:picChg>
        <pc:picChg chg="add del mod ord">
          <ac:chgData name="SYEDA, DURRE" userId="7011a119-a233-4dd9-895a-7b7f68a05304" providerId="ADAL" clId="{AFFC3B6B-C5FE-4F97-AA3A-09279BB8DE5B}" dt="2025-11-07T13:49:48.858" v="42" actId="478"/>
          <ac:picMkLst>
            <pc:docMk/>
            <pc:sldMk cId="3200565359" sldId="259"/>
            <ac:picMk id="3" creationId="{E2BE4983-D84F-4EAC-9CE7-98B146835583}"/>
          </ac:picMkLst>
        </pc:picChg>
        <pc:picChg chg="add del mod ord">
          <ac:chgData name="SYEDA, DURRE" userId="7011a119-a233-4dd9-895a-7b7f68a05304" providerId="ADAL" clId="{AFFC3B6B-C5FE-4F97-AA3A-09279BB8DE5B}" dt="2025-11-07T19:22:01.138" v="61" actId="478"/>
          <ac:picMkLst>
            <pc:docMk/>
            <pc:sldMk cId="3200565359" sldId="259"/>
            <ac:picMk id="5" creationId="{49B1C56A-1046-4EBA-9B8B-7D1B92BBB20E}"/>
          </ac:picMkLst>
        </pc:picChg>
        <pc:picChg chg="del mod">
          <ac:chgData name="SYEDA, DURRE" userId="7011a119-a233-4dd9-895a-7b7f68a05304" providerId="ADAL" clId="{AFFC3B6B-C5FE-4F97-AA3A-09279BB8DE5B}" dt="2025-11-07T09:48:48.153" v="29" actId="478"/>
          <ac:picMkLst>
            <pc:docMk/>
            <pc:sldMk cId="3200565359" sldId="259"/>
            <ac:picMk id="9" creationId="{78F033D8-350F-40F5-94E7-3A3D435AFC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2587-9A74-42E9-9886-57D4AA937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A64C93-94C1-46BE-BC3F-5DC863A20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58364-1FFB-451E-8E5C-7B777C3F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CB69B-C78B-41AB-A8E4-8ED9B4EF1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B54B0-031E-4347-9C95-54A9F6A4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006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FDB7-FC19-4CBD-87A3-610F9AC97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2080A-8208-4080-8A18-BF21FED5F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89012-3D1A-4A64-B088-00104BE61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0B369-1F1A-42A1-82D9-D51339C58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56A42-B186-4BDA-A6C2-7C12B9A41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918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EA905-7CB1-4221-8D51-D72CAD38F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AC4E9-B336-4220-BD91-78A26BC51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40B05-7BAB-4813-93F8-C69646B5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2C35A-9C21-4365-A489-E9F03C6AD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010B2-AFE2-4583-B1A7-8EFFB74F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053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4C33-D8E9-479A-9899-98D7E71D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0FB52-F01C-481D-88F9-835C4706B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B0718-AF8B-4714-A59A-423ADEC12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06AE0-DA0A-472D-AB0F-DA1C5B82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DEBC7-9705-4C95-866C-BD561057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C782E-4002-4D46-9FDE-16435BCE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625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F2784-3E42-402D-B775-5454FF49F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DD0C7-C0D5-4A4A-BB30-67CFF7327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FF0A64-3BC4-4FF8-BB0D-33251EF6B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CB9B28-4462-40A3-82A7-BF4B46045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89C72C-ACAF-4990-9D1B-B4ED8894EB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4AAD98-8F8B-463F-9DB5-A0BFEAC6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013AC7-87B1-46D7-97FB-CA32717A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F05926-4E13-4D5A-BFC0-5BD3BC33F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07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441C4-73C7-4FB4-B5C6-9C3472828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D2640-FE86-4A38-8F92-DC5F7F961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A2D0E-858F-4BEB-BB9A-0580FD04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879704-AF12-48F9-9643-17B20311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199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EE4C06-896C-43F7-A12A-0189B312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421823-E7E2-47C6-A229-4A6F697B8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5361E-987A-425A-A672-4BF327F62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8225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FA0BB-67AB-42AE-BF43-FB804380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118AD-1219-4438-8C87-C28D6C00F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745EF-0496-4E80-993C-D91C81C6A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33256-6E59-46E9-998E-638A18750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22D0F-1255-4CDB-9C31-8EB5BAFB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F8256-FF57-45B1-BFE0-B2A00BA9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9198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4A292-210C-4415-A496-025AF841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78517D-6B45-4A24-BE91-44948E0E0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A71D9-1EDA-4B53-A3E2-5F79E609F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EBF409-C71D-4C22-95AF-63111EF1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676B3-10D3-4415-8399-26E24C422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93073-5044-452E-881B-04EDB63D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440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DCFF-4C62-46D9-BBB9-390F025C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686F2-1D9D-4443-9A33-2D387C4F8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10E51-6039-4F8B-8145-7D6F2818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7EB63-39F3-439A-B534-09A63749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77CB7-E2F1-4F10-A547-21A071C6D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066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1893E-028A-4339-BCC5-458F6B8E3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6114F-21DE-4473-98B3-1E6A4DBFD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F2EFB-CEAD-4F7D-8D89-894E40F7F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EBB07-892C-481C-87E2-F9E120C25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D68FD-6F6E-4A71-9AA8-34D8DD37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162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09D01F-ADBA-4FC7-9EEB-6AFB09B4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D5B71-2020-48DD-B0C3-FE41C56F4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A469C-3DA8-4267-8DBC-3E3345B42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5D74B-0B39-46B2-AB95-47E908178977}" type="datetimeFigureOut">
              <a:rPr lang="en-IE" smtClean="0"/>
              <a:t>07/11/2025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AB482-57EA-49BB-B984-781B33D70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9D560-2E32-4603-B79A-3E8F7A56F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0B6BE-71B9-47AB-9BAD-E87899D537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142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C1F7F8-137C-4FF4-BD34-FDEBE5F98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46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B42DC7-4285-4161-8710-288A97139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414"/>
            <a:ext cx="12188591" cy="6933414"/>
          </a:xfrm>
          <a:prstGeom prst="rect">
            <a:avLst/>
          </a:prstGeom>
        </p:spPr>
      </p:pic>
      <p:sp>
        <p:nvSpPr>
          <p:cNvPr id="10" name="TextBox 27">
            <a:extLst>
              <a:ext uri="{FF2B5EF4-FFF2-40B4-BE49-F238E27FC236}">
                <a16:creationId xmlns:a16="http://schemas.microsoft.com/office/drawing/2014/main" id="{AD90F45C-A9DD-488F-9633-3BB53F2218AD}"/>
              </a:ext>
            </a:extLst>
          </p:cNvPr>
          <p:cNvSpPr txBox="1"/>
          <p:nvPr/>
        </p:nvSpPr>
        <p:spPr>
          <a:xfrm>
            <a:off x="1288108" y="863788"/>
            <a:ext cx="901061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4"/>
              </a:lnSpc>
            </a:pPr>
            <a:r>
              <a:rPr lang="en-US" sz="5499" b="1" dirty="0">
                <a:solidFill>
                  <a:srgbClr val="0097B2"/>
                </a:solidFill>
                <a:ea typeface="Poppins Bold"/>
                <a:cs typeface="Poppins Bold"/>
                <a:sym typeface="Poppins Bold"/>
              </a:rPr>
              <a:t>Title Slide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795D690E-0F73-4FBB-BAB1-73569F5DA411}"/>
              </a:ext>
            </a:extLst>
          </p:cNvPr>
          <p:cNvSpPr txBox="1"/>
          <p:nvPr/>
        </p:nvSpPr>
        <p:spPr>
          <a:xfrm>
            <a:off x="3400062" y="2951465"/>
            <a:ext cx="522813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 dirty="0">
                <a:solidFill>
                  <a:srgbClr val="0097B2"/>
                </a:solidFill>
                <a:latin typeface="+mj-lt"/>
                <a:ea typeface="Quicksand Bold"/>
                <a:cs typeface="Quicksand Bold"/>
                <a:sym typeface="Quicksand Bold"/>
              </a:rPr>
              <a:t>Presenter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914AF8AE-C3B0-4490-88FB-44B20C5ACA53}"/>
              </a:ext>
            </a:extLst>
          </p:cNvPr>
          <p:cNvSpPr txBox="1"/>
          <p:nvPr/>
        </p:nvSpPr>
        <p:spPr>
          <a:xfrm>
            <a:off x="2250053" y="3935905"/>
            <a:ext cx="752815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97B2"/>
                </a:solidFill>
                <a:ea typeface="Quicksand Bold"/>
                <a:cs typeface="Quicksand Bold"/>
                <a:sym typeface="Quicksand Bold"/>
              </a:rPr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195610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2BB69F-720A-4FFF-95E3-035FCDAB1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780"/>
            <a:ext cx="12191999" cy="6879559"/>
          </a:xfrm>
          <a:prstGeom prst="rect">
            <a:avLst/>
          </a:prstGeom>
        </p:spPr>
      </p:pic>
      <p:sp>
        <p:nvSpPr>
          <p:cNvPr id="6" name="TextBox 27">
            <a:extLst>
              <a:ext uri="{FF2B5EF4-FFF2-40B4-BE49-F238E27FC236}">
                <a16:creationId xmlns:a16="http://schemas.microsoft.com/office/drawing/2014/main" id="{CE2C7594-C2CF-4986-BA82-A794CC13D808}"/>
              </a:ext>
            </a:extLst>
          </p:cNvPr>
          <p:cNvSpPr txBox="1"/>
          <p:nvPr/>
        </p:nvSpPr>
        <p:spPr>
          <a:xfrm>
            <a:off x="882755" y="514996"/>
            <a:ext cx="9010610" cy="74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4"/>
              </a:lnSpc>
            </a:pPr>
            <a:r>
              <a:rPr lang="en-US" sz="4000" b="1" dirty="0">
                <a:solidFill>
                  <a:srgbClr val="0097B2"/>
                </a:solidFill>
                <a:ea typeface="Poppins Bold"/>
                <a:cs typeface="Poppins Bold"/>
                <a:sym typeface="Poppins Bold"/>
              </a:rPr>
              <a:t>Content Slide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E79D92-5D32-447F-9E41-7C41AE3DF1B5}"/>
              </a:ext>
            </a:extLst>
          </p:cNvPr>
          <p:cNvSpPr txBox="1"/>
          <p:nvPr/>
        </p:nvSpPr>
        <p:spPr>
          <a:xfrm>
            <a:off x="1705230" y="2211859"/>
            <a:ext cx="784654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+mj-lt"/>
                <a:ea typeface="Inter Light" panose="02000503000000020004" pitchFamily="2" charset="0"/>
                <a:cs typeface="+mn-cs"/>
              </a:rPr>
              <a:t>Body text here.</a:t>
            </a:r>
          </a:p>
        </p:txBody>
      </p:sp>
    </p:spTree>
    <p:extLst>
      <p:ext uri="{BB962C8B-B14F-4D97-AF65-F5344CB8AC3E}">
        <p14:creationId xmlns:p14="http://schemas.microsoft.com/office/powerpoint/2010/main" val="251805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4B3A4D-AE4D-4364-8F70-AC08710EF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212" y="-1"/>
            <a:ext cx="12215211" cy="6844993"/>
          </a:xfrm>
          <a:prstGeom prst="rect">
            <a:avLst/>
          </a:prstGeom>
        </p:spPr>
      </p:pic>
      <p:sp>
        <p:nvSpPr>
          <p:cNvPr id="4" name="TextBox 27">
            <a:extLst>
              <a:ext uri="{FF2B5EF4-FFF2-40B4-BE49-F238E27FC236}">
                <a16:creationId xmlns:a16="http://schemas.microsoft.com/office/drawing/2014/main" id="{D9F17FDF-87E7-45B2-B194-ABAC181BB495}"/>
              </a:ext>
            </a:extLst>
          </p:cNvPr>
          <p:cNvSpPr txBox="1"/>
          <p:nvPr/>
        </p:nvSpPr>
        <p:spPr>
          <a:xfrm>
            <a:off x="958169" y="2494624"/>
            <a:ext cx="9010610" cy="817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4"/>
              </a:lnSpc>
            </a:pPr>
            <a:r>
              <a:rPr lang="en-US" sz="5499" b="1" dirty="0">
                <a:solidFill>
                  <a:srgbClr val="0097B2"/>
                </a:solidFill>
                <a:ea typeface="Poppins Bold"/>
                <a:cs typeface="Poppins Bold"/>
                <a:sym typeface="Poppins Bold"/>
              </a:rPr>
              <a:t>Thankyou</a:t>
            </a:r>
          </a:p>
        </p:txBody>
      </p:sp>
    </p:spTree>
    <p:extLst>
      <p:ext uri="{BB962C8B-B14F-4D97-AF65-F5344CB8AC3E}">
        <p14:creationId xmlns:p14="http://schemas.microsoft.com/office/powerpoint/2010/main" val="3200565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11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SYEDA, DURRE</dc:creator>
  <cp:lastModifiedBy>SYEDA, DURRE</cp:lastModifiedBy>
  <cp:revision>3</cp:revision>
  <dcterms:created xsi:type="dcterms:W3CDTF">2025-11-06T13:35:47Z</dcterms:created>
  <dcterms:modified xsi:type="dcterms:W3CDTF">2025-11-07T19:29:08Z</dcterms:modified>
</cp:coreProperties>
</file>